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751" autoAdjust="0"/>
  </p:normalViewPr>
  <p:slideViewPr>
    <p:cSldViewPr>
      <p:cViewPr varScale="1">
        <p:scale>
          <a:sx n="75" d="100"/>
          <a:sy n="75" d="100"/>
        </p:scale>
        <p:origin x="94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C4C37-ABF0-4877-8D0F-FA6B2D846EAA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D5E4F-A1CD-41D4-9A26-228C79B33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24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qualityhumanrights.com/en/equality-act/equality-act-2010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2D5E4F-A1CD-41D4-9A26-228C79B33B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46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for ideas from the students.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2D5E4F-A1CD-41D4-9A26-228C79B33B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34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through responsibilities  and then for students to think about the consequences and the effect on the new student should they not carryout their responsibilities effectively.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2D5E4F-A1CD-41D4-9A26-228C79B33B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31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sign the agreement.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2D5E4F-A1CD-41D4-9A26-228C79B33B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79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Congratulate and explain next steps. </a:t>
            </a:r>
            <a:br>
              <a:rPr lang="en-US" dirty="0"/>
            </a:br>
            <a:r>
              <a:rPr lang="en-US" dirty="0"/>
              <a:t>Make sure students know that you are there to support them in their new role and that they must report any concerns. </a:t>
            </a:r>
          </a:p>
          <a:p>
            <a:r>
              <a:rPr lang="en-US" dirty="0"/>
              <a:t>Hand out any certificates if </a:t>
            </a:r>
            <a:r>
              <a:rPr lang="en-US"/>
              <a:t>you have made any.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2D5E4F-A1CD-41D4-9A26-228C79B33B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23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and  thank the students. </a:t>
            </a:r>
          </a:p>
          <a:p>
            <a:r>
              <a:rPr lang="en-US" dirty="0"/>
              <a:t>Congratulate the students on their successful application.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2D5E4F-A1CD-41D4-9A26-228C79B33B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42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can lead discussion by giving own example. </a:t>
            </a:r>
          </a:p>
          <a:p>
            <a:r>
              <a:rPr lang="en-US" dirty="0"/>
              <a:t>Students can work in pairs or trios and discuss the question. </a:t>
            </a:r>
          </a:p>
          <a:p>
            <a:r>
              <a:rPr lang="en-US" dirty="0"/>
              <a:t>Students share and report back. </a:t>
            </a:r>
          </a:p>
          <a:p>
            <a:r>
              <a:rPr lang="en-US" dirty="0"/>
              <a:t>Students may complete the corresponding page in their </a:t>
            </a:r>
            <a:r>
              <a:rPr lang="en-US" b="1" dirty="0"/>
              <a:t>Being a Buddy Course Booklet </a:t>
            </a:r>
            <a:r>
              <a:rPr lang="en-US" b="0" dirty="0"/>
              <a:t>in class or at home.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2D5E4F-A1CD-41D4-9A26-228C79B33B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01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come up with their own answers and fill this section in their booklets. </a:t>
            </a:r>
          </a:p>
          <a:p>
            <a:r>
              <a:rPr lang="en-US" dirty="0"/>
              <a:t>or </a:t>
            </a:r>
          </a:p>
          <a:p>
            <a:r>
              <a:rPr lang="en-US" dirty="0"/>
              <a:t>Do a Diamond 9 Ranking Activity with qualities and record them in the booklets.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2D5E4F-A1CD-41D4-9A26-228C79B33B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87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students to complete this section on their own for the next session.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2D5E4F-A1CD-41D4-9A26-228C79B33B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1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discuss the question and complete corresponding sections in their booklets.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dirty="0"/>
              <a:t>***</a:t>
            </a:r>
            <a:r>
              <a:rPr lang="en-US" b="1" dirty="0"/>
              <a:t>View and share the resource below to with your students, if you feel appropriate: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https://www.unicef.org/media/56661/file - </a:t>
            </a:r>
            <a:r>
              <a:rPr lang="en-US" u="sng" dirty="0"/>
              <a:t>The United Nations Convention on the Rights of the Child.</a:t>
            </a:r>
            <a:r>
              <a:rPr lang="en-US" u="none" dirty="0"/>
              <a:t>  PDF  to be copied and handed out.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2D5E4F-A1CD-41D4-9A26-228C79B33B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35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and students complete this section in their booklets.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2D5E4F-A1CD-41D4-9A26-228C79B33B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2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task for students to complete before the third and final session.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2D5E4F-A1CD-41D4-9A26-228C79B33B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02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fill in notes in their booklet.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dirty="0"/>
              <a:t>***</a:t>
            </a:r>
            <a:r>
              <a:rPr lang="en-US" b="1" dirty="0"/>
              <a:t>Carefully select from the resources below to share with your students, if you feel appropriate: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https://www.bbc.co.uk/teach/school-radio/assemblies-ks2-diversity-difference-prejudice/z3f6qfr</a:t>
            </a:r>
            <a:r>
              <a:rPr lang="en-US" u="none" dirty="0"/>
              <a:t> – </a:t>
            </a:r>
            <a:r>
              <a:rPr lang="en-US" u="sng" dirty="0"/>
              <a:t>A video on diversity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https://www.youtube.com/watch?v=_qtpmi4yzSs - </a:t>
            </a:r>
            <a:r>
              <a:rPr lang="en-US" u="sng" dirty="0"/>
              <a:t>Ted Talk on Respecting the differences between people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https://www.equalityhumanrights.com/en/equality-act/protected-characteristics   -  Video for Secondary Schools </a:t>
            </a:r>
            <a:r>
              <a:rPr lang="en-US" b="0" i="0" dirty="0">
                <a:solidFill>
                  <a:srgbClr val="364546"/>
                </a:solidFill>
                <a:effectLst/>
                <a:latin typeface="Roboto" panose="02000000000000000000" pitchFamily="2" charset="0"/>
              </a:rPr>
              <a:t>You are protected under the </a:t>
            </a:r>
            <a:r>
              <a:rPr lang="en-US" b="0" i="0" u="sng" dirty="0">
                <a:solidFill>
                  <a:srgbClr val="0B4E60"/>
                </a:solidFill>
                <a:effectLst/>
                <a:latin typeface="Roboto" panose="02000000000000000000" pitchFamily="2" charset="0"/>
                <a:hlinkClick r:id="rId3"/>
              </a:rPr>
              <a:t>Equality Act 2010</a:t>
            </a:r>
            <a:r>
              <a:rPr lang="en-US" b="0" i="0" dirty="0">
                <a:solidFill>
                  <a:srgbClr val="364546"/>
                </a:solidFill>
                <a:effectLst/>
                <a:latin typeface="Roboto" panose="02000000000000000000" pitchFamily="2" charset="0"/>
              </a:rPr>
              <a:t> from these types of discrimination. </a:t>
            </a:r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2D5E4F-A1CD-41D4-9A26-228C79B33B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92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FFC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FFC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FFC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9991" y="1179575"/>
            <a:ext cx="11802110" cy="5678805"/>
          </a:xfrm>
          <a:custGeom>
            <a:avLst/>
            <a:gdLst/>
            <a:ahLst/>
            <a:cxnLst/>
            <a:rect l="l" t="t" r="r" b="b"/>
            <a:pathLst>
              <a:path w="11802110" h="5678805">
                <a:moveTo>
                  <a:pt x="0" y="5678424"/>
                </a:moveTo>
                <a:lnTo>
                  <a:pt x="11801703" y="5678424"/>
                </a:lnTo>
                <a:lnTo>
                  <a:pt x="11801703" y="0"/>
                </a:lnTo>
                <a:lnTo>
                  <a:pt x="0" y="0"/>
                </a:lnTo>
                <a:lnTo>
                  <a:pt x="0" y="5678424"/>
                </a:lnTo>
                <a:close/>
              </a:path>
            </a:pathLst>
          </a:custGeom>
          <a:solidFill>
            <a:srgbClr val="FDD7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68774" y="6008484"/>
            <a:ext cx="1141095" cy="395605"/>
          </a:xfrm>
          <a:custGeom>
            <a:avLst/>
            <a:gdLst/>
            <a:ahLst/>
            <a:cxnLst/>
            <a:rect l="l" t="t" r="r" b="b"/>
            <a:pathLst>
              <a:path w="1141095" h="395604">
                <a:moveTo>
                  <a:pt x="1140663" y="0"/>
                </a:moveTo>
                <a:lnTo>
                  <a:pt x="0" y="0"/>
                </a:lnTo>
                <a:lnTo>
                  <a:pt x="0" y="395427"/>
                </a:lnTo>
                <a:lnTo>
                  <a:pt x="1140663" y="395427"/>
                </a:lnTo>
                <a:lnTo>
                  <a:pt x="1140663" y="0"/>
                </a:lnTo>
                <a:close/>
              </a:path>
            </a:pathLst>
          </a:custGeom>
          <a:solidFill>
            <a:srgbClr val="FFC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057827" y="6288823"/>
            <a:ext cx="676275" cy="42545"/>
          </a:xfrm>
          <a:custGeom>
            <a:avLst/>
            <a:gdLst/>
            <a:ahLst/>
            <a:cxnLst/>
            <a:rect l="l" t="t" r="r" b="b"/>
            <a:pathLst>
              <a:path w="676275" h="42545">
                <a:moveTo>
                  <a:pt x="36182" y="30022"/>
                </a:moveTo>
                <a:lnTo>
                  <a:pt x="29121" y="27051"/>
                </a:lnTo>
                <a:lnTo>
                  <a:pt x="28321" y="29464"/>
                </a:lnTo>
                <a:lnTo>
                  <a:pt x="27012" y="31216"/>
                </a:lnTo>
                <a:lnTo>
                  <a:pt x="25361" y="33324"/>
                </a:lnTo>
                <a:lnTo>
                  <a:pt x="23075" y="35166"/>
                </a:lnTo>
                <a:lnTo>
                  <a:pt x="12992" y="35166"/>
                </a:lnTo>
                <a:lnTo>
                  <a:pt x="8153" y="30086"/>
                </a:lnTo>
                <a:lnTo>
                  <a:pt x="8153" y="12306"/>
                </a:lnTo>
                <a:lnTo>
                  <a:pt x="12712" y="6883"/>
                </a:lnTo>
                <a:lnTo>
                  <a:pt x="23418" y="6883"/>
                </a:lnTo>
                <a:lnTo>
                  <a:pt x="25641" y="9156"/>
                </a:lnTo>
                <a:lnTo>
                  <a:pt x="27520" y="11963"/>
                </a:lnTo>
                <a:lnTo>
                  <a:pt x="27990" y="14401"/>
                </a:lnTo>
                <a:lnTo>
                  <a:pt x="35496" y="12420"/>
                </a:lnTo>
                <a:lnTo>
                  <a:pt x="31623" y="0"/>
                </a:lnTo>
                <a:lnTo>
                  <a:pt x="19088" y="0"/>
                </a:lnTo>
                <a:lnTo>
                  <a:pt x="11772" y="1358"/>
                </a:lnTo>
                <a:lnTo>
                  <a:pt x="5689" y="5372"/>
                </a:lnTo>
                <a:lnTo>
                  <a:pt x="1536" y="11963"/>
                </a:lnTo>
                <a:lnTo>
                  <a:pt x="0" y="21018"/>
                </a:lnTo>
                <a:lnTo>
                  <a:pt x="1435" y="30010"/>
                </a:lnTo>
                <a:lnTo>
                  <a:pt x="5397" y="36677"/>
                </a:lnTo>
                <a:lnTo>
                  <a:pt x="11366" y="40830"/>
                </a:lnTo>
                <a:lnTo>
                  <a:pt x="18796" y="42265"/>
                </a:lnTo>
                <a:lnTo>
                  <a:pt x="25361" y="42265"/>
                </a:lnTo>
                <a:lnTo>
                  <a:pt x="29857" y="39370"/>
                </a:lnTo>
                <a:lnTo>
                  <a:pt x="34696" y="33680"/>
                </a:lnTo>
                <a:lnTo>
                  <a:pt x="36182" y="30022"/>
                </a:lnTo>
                <a:close/>
              </a:path>
              <a:path w="676275" h="42545">
                <a:moveTo>
                  <a:pt x="122339" y="21120"/>
                </a:moveTo>
                <a:lnTo>
                  <a:pt x="120751" y="12039"/>
                </a:lnTo>
                <a:lnTo>
                  <a:pt x="117411" y="6870"/>
                </a:lnTo>
                <a:lnTo>
                  <a:pt x="116459" y="5422"/>
                </a:lnTo>
                <a:lnTo>
                  <a:pt x="114985" y="4457"/>
                </a:lnTo>
                <a:lnTo>
                  <a:pt x="114985" y="14122"/>
                </a:lnTo>
                <a:lnTo>
                  <a:pt x="114642" y="31673"/>
                </a:lnTo>
                <a:lnTo>
                  <a:pt x="108204" y="35318"/>
                </a:lnTo>
                <a:lnTo>
                  <a:pt x="96520" y="35318"/>
                </a:lnTo>
                <a:lnTo>
                  <a:pt x="91516" y="29895"/>
                </a:lnTo>
                <a:lnTo>
                  <a:pt x="91516" y="12471"/>
                </a:lnTo>
                <a:lnTo>
                  <a:pt x="96126" y="6870"/>
                </a:lnTo>
                <a:lnTo>
                  <a:pt x="110934" y="6870"/>
                </a:lnTo>
                <a:lnTo>
                  <a:pt x="114985" y="14122"/>
                </a:lnTo>
                <a:lnTo>
                  <a:pt x="114985" y="4457"/>
                </a:lnTo>
                <a:lnTo>
                  <a:pt x="110299" y="1371"/>
                </a:lnTo>
                <a:lnTo>
                  <a:pt x="103073" y="0"/>
                </a:lnTo>
                <a:lnTo>
                  <a:pt x="95415" y="1587"/>
                </a:lnTo>
                <a:lnTo>
                  <a:pt x="89281" y="5981"/>
                </a:lnTo>
                <a:lnTo>
                  <a:pt x="85229" y="12687"/>
                </a:lnTo>
                <a:lnTo>
                  <a:pt x="83769" y="21120"/>
                </a:lnTo>
                <a:lnTo>
                  <a:pt x="83756" y="26250"/>
                </a:lnTo>
                <a:lnTo>
                  <a:pt x="85128" y="31496"/>
                </a:lnTo>
                <a:lnTo>
                  <a:pt x="93218" y="40843"/>
                </a:lnTo>
                <a:lnTo>
                  <a:pt x="97891" y="42252"/>
                </a:lnTo>
                <a:lnTo>
                  <a:pt x="102958" y="42252"/>
                </a:lnTo>
                <a:lnTo>
                  <a:pt x="111188" y="40576"/>
                </a:lnTo>
                <a:lnTo>
                  <a:pt x="117259" y="36017"/>
                </a:lnTo>
                <a:lnTo>
                  <a:pt x="117652" y="35318"/>
                </a:lnTo>
                <a:lnTo>
                  <a:pt x="121031" y="29286"/>
                </a:lnTo>
                <a:lnTo>
                  <a:pt x="122339" y="21120"/>
                </a:lnTo>
                <a:close/>
              </a:path>
              <a:path w="676275" h="42545">
                <a:moveTo>
                  <a:pt x="210654" y="1028"/>
                </a:moveTo>
                <a:lnTo>
                  <a:pt x="199707" y="1028"/>
                </a:lnTo>
                <a:lnTo>
                  <a:pt x="192024" y="30873"/>
                </a:lnTo>
                <a:lnTo>
                  <a:pt x="184162" y="1028"/>
                </a:lnTo>
                <a:lnTo>
                  <a:pt x="173215" y="1028"/>
                </a:lnTo>
                <a:lnTo>
                  <a:pt x="173215" y="41249"/>
                </a:lnTo>
                <a:lnTo>
                  <a:pt x="180568" y="41249"/>
                </a:lnTo>
                <a:lnTo>
                  <a:pt x="179832" y="8191"/>
                </a:lnTo>
                <a:lnTo>
                  <a:pt x="188544" y="41249"/>
                </a:lnTo>
                <a:lnTo>
                  <a:pt x="195326" y="41249"/>
                </a:lnTo>
                <a:lnTo>
                  <a:pt x="204000" y="8191"/>
                </a:lnTo>
                <a:lnTo>
                  <a:pt x="203314" y="41249"/>
                </a:lnTo>
                <a:lnTo>
                  <a:pt x="210654" y="41249"/>
                </a:lnTo>
                <a:lnTo>
                  <a:pt x="210654" y="1028"/>
                </a:lnTo>
                <a:close/>
              </a:path>
              <a:path w="676275" h="42545">
                <a:moveTo>
                  <a:pt x="300863" y="1028"/>
                </a:moveTo>
                <a:lnTo>
                  <a:pt x="289928" y="1028"/>
                </a:lnTo>
                <a:lnTo>
                  <a:pt x="282232" y="30873"/>
                </a:lnTo>
                <a:lnTo>
                  <a:pt x="274370" y="1028"/>
                </a:lnTo>
                <a:lnTo>
                  <a:pt x="263423" y="1028"/>
                </a:lnTo>
                <a:lnTo>
                  <a:pt x="263423" y="41249"/>
                </a:lnTo>
                <a:lnTo>
                  <a:pt x="270776" y="41249"/>
                </a:lnTo>
                <a:lnTo>
                  <a:pt x="270027" y="8191"/>
                </a:lnTo>
                <a:lnTo>
                  <a:pt x="278752" y="41249"/>
                </a:lnTo>
                <a:lnTo>
                  <a:pt x="285534" y="41249"/>
                </a:lnTo>
                <a:lnTo>
                  <a:pt x="294195" y="8191"/>
                </a:lnTo>
                <a:lnTo>
                  <a:pt x="293509" y="41249"/>
                </a:lnTo>
                <a:lnTo>
                  <a:pt x="300863" y="41249"/>
                </a:lnTo>
                <a:lnTo>
                  <a:pt x="300863" y="1028"/>
                </a:lnTo>
                <a:close/>
              </a:path>
              <a:path w="676275" h="42545">
                <a:moveTo>
                  <a:pt x="361264" y="1028"/>
                </a:moveTo>
                <a:lnTo>
                  <a:pt x="353847" y="1028"/>
                </a:lnTo>
                <a:lnTo>
                  <a:pt x="353847" y="41249"/>
                </a:lnTo>
                <a:lnTo>
                  <a:pt x="361264" y="41249"/>
                </a:lnTo>
                <a:lnTo>
                  <a:pt x="361264" y="1028"/>
                </a:lnTo>
                <a:close/>
              </a:path>
              <a:path w="676275" h="42545">
                <a:moveTo>
                  <a:pt x="440690" y="1028"/>
                </a:moveTo>
                <a:lnTo>
                  <a:pt x="411175" y="1028"/>
                </a:lnTo>
                <a:lnTo>
                  <a:pt x="411175" y="7861"/>
                </a:lnTo>
                <a:lnTo>
                  <a:pt x="422059" y="7861"/>
                </a:lnTo>
                <a:lnTo>
                  <a:pt x="422059" y="41262"/>
                </a:lnTo>
                <a:lnTo>
                  <a:pt x="429577" y="41262"/>
                </a:lnTo>
                <a:lnTo>
                  <a:pt x="429577" y="7861"/>
                </a:lnTo>
                <a:lnTo>
                  <a:pt x="440690" y="7861"/>
                </a:lnTo>
                <a:lnTo>
                  <a:pt x="440690" y="1028"/>
                </a:lnTo>
                <a:close/>
              </a:path>
              <a:path w="676275" h="42545">
                <a:moveTo>
                  <a:pt x="516674" y="1028"/>
                </a:moveTo>
                <a:lnTo>
                  <a:pt x="487146" y="1028"/>
                </a:lnTo>
                <a:lnTo>
                  <a:pt x="487146" y="7861"/>
                </a:lnTo>
                <a:lnTo>
                  <a:pt x="498030" y="7861"/>
                </a:lnTo>
                <a:lnTo>
                  <a:pt x="498030" y="41262"/>
                </a:lnTo>
                <a:lnTo>
                  <a:pt x="505548" y="41262"/>
                </a:lnTo>
                <a:lnTo>
                  <a:pt x="505548" y="7861"/>
                </a:lnTo>
                <a:lnTo>
                  <a:pt x="516674" y="7861"/>
                </a:lnTo>
                <a:lnTo>
                  <a:pt x="516674" y="1028"/>
                </a:lnTo>
                <a:close/>
              </a:path>
              <a:path w="676275" h="42545">
                <a:moveTo>
                  <a:pt x="596277" y="34455"/>
                </a:moveTo>
                <a:lnTo>
                  <a:pt x="573646" y="34455"/>
                </a:lnTo>
                <a:lnTo>
                  <a:pt x="573646" y="23698"/>
                </a:lnTo>
                <a:lnTo>
                  <a:pt x="593026" y="23698"/>
                </a:lnTo>
                <a:lnTo>
                  <a:pt x="593026" y="17195"/>
                </a:lnTo>
                <a:lnTo>
                  <a:pt x="573646" y="17195"/>
                </a:lnTo>
                <a:lnTo>
                  <a:pt x="573646" y="7747"/>
                </a:lnTo>
                <a:lnTo>
                  <a:pt x="594842" y="7747"/>
                </a:lnTo>
                <a:lnTo>
                  <a:pt x="594842" y="1028"/>
                </a:lnTo>
                <a:lnTo>
                  <a:pt x="566242" y="1028"/>
                </a:lnTo>
                <a:lnTo>
                  <a:pt x="566242" y="41262"/>
                </a:lnTo>
                <a:lnTo>
                  <a:pt x="596277" y="41262"/>
                </a:lnTo>
                <a:lnTo>
                  <a:pt x="596277" y="34455"/>
                </a:lnTo>
                <a:close/>
              </a:path>
              <a:path w="676275" h="42545">
                <a:moveTo>
                  <a:pt x="675817" y="34455"/>
                </a:moveTo>
                <a:lnTo>
                  <a:pt x="653199" y="34455"/>
                </a:lnTo>
                <a:lnTo>
                  <a:pt x="653199" y="23698"/>
                </a:lnTo>
                <a:lnTo>
                  <a:pt x="672579" y="23698"/>
                </a:lnTo>
                <a:lnTo>
                  <a:pt x="672579" y="17195"/>
                </a:lnTo>
                <a:lnTo>
                  <a:pt x="653199" y="17195"/>
                </a:lnTo>
                <a:lnTo>
                  <a:pt x="653199" y="7747"/>
                </a:lnTo>
                <a:lnTo>
                  <a:pt x="674395" y="7747"/>
                </a:lnTo>
                <a:lnTo>
                  <a:pt x="674395" y="1028"/>
                </a:lnTo>
                <a:lnTo>
                  <a:pt x="645795" y="1028"/>
                </a:lnTo>
                <a:lnTo>
                  <a:pt x="645795" y="41262"/>
                </a:lnTo>
                <a:lnTo>
                  <a:pt x="675817" y="41262"/>
                </a:lnTo>
                <a:lnTo>
                  <a:pt x="675817" y="3445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44162" y="6084410"/>
            <a:ext cx="246672" cy="24667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1059642" y="6084417"/>
            <a:ext cx="674370" cy="181610"/>
          </a:xfrm>
          <a:custGeom>
            <a:avLst/>
            <a:gdLst/>
            <a:ahLst/>
            <a:cxnLst/>
            <a:rect l="l" t="t" r="r" b="b"/>
            <a:pathLst>
              <a:path w="674370" h="181610">
                <a:moveTo>
                  <a:pt x="7416" y="1041"/>
                </a:moveTo>
                <a:lnTo>
                  <a:pt x="12" y="1041"/>
                </a:lnTo>
                <a:lnTo>
                  <a:pt x="12" y="41262"/>
                </a:lnTo>
                <a:lnTo>
                  <a:pt x="7416" y="41262"/>
                </a:lnTo>
                <a:lnTo>
                  <a:pt x="7416" y="1041"/>
                </a:lnTo>
                <a:close/>
              </a:path>
              <a:path w="674370" h="181610">
                <a:moveTo>
                  <a:pt x="70154" y="1028"/>
                </a:moveTo>
                <a:lnTo>
                  <a:pt x="62750" y="1028"/>
                </a:lnTo>
                <a:lnTo>
                  <a:pt x="63665" y="29464"/>
                </a:lnTo>
                <a:lnTo>
                  <a:pt x="45885" y="1028"/>
                </a:lnTo>
                <a:lnTo>
                  <a:pt x="39103" y="1028"/>
                </a:lnTo>
                <a:lnTo>
                  <a:pt x="39103" y="41262"/>
                </a:lnTo>
                <a:lnTo>
                  <a:pt x="46443" y="41262"/>
                </a:lnTo>
                <a:lnTo>
                  <a:pt x="45999" y="13042"/>
                </a:lnTo>
                <a:lnTo>
                  <a:pt x="63614" y="41262"/>
                </a:lnTo>
                <a:lnTo>
                  <a:pt x="70154" y="41262"/>
                </a:lnTo>
                <a:lnTo>
                  <a:pt x="70154" y="1028"/>
                </a:lnTo>
                <a:close/>
              </a:path>
              <a:path w="674370" h="181610">
                <a:moveTo>
                  <a:pt x="104622" y="178079"/>
                </a:moveTo>
                <a:lnTo>
                  <a:pt x="81330" y="139484"/>
                </a:lnTo>
                <a:lnTo>
                  <a:pt x="77952" y="133896"/>
                </a:lnTo>
                <a:lnTo>
                  <a:pt x="83070" y="131876"/>
                </a:lnTo>
                <a:lnTo>
                  <a:pt x="87718" y="130187"/>
                </a:lnTo>
                <a:lnTo>
                  <a:pt x="92062" y="125526"/>
                </a:lnTo>
                <a:lnTo>
                  <a:pt x="99961" y="117487"/>
                </a:lnTo>
                <a:lnTo>
                  <a:pt x="99987" y="117005"/>
                </a:lnTo>
                <a:lnTo>
                  <a:pt x="100431" y="107708"/>
                </a:lnTo>
                <a:lnTo>
                  <a:pt x="100431" y="103657"/>
                </a:lnTo>
                <a:lnTo>
                  <a:pt x="99529" y="95135"/>
                </a:lnTo>
                <a:lnTo>
                  <a:pt x="98285" y="91567"/>
                </a:lnTo>
                <a:lnTo>
                  <a:pt x="96431" y="86220"/>
                </a:lnTo>
                <a:lnTo>
                  <a:pt x="65874" y="69037"/>
                </a:lnTo>
                <a:lnTo>
                  <a:pt x="65874" y="91884"/>
                </a:lnTo>
                <a:lnTo>
                  <a:pt x="65874" y="116713"/>
                </a:lnTo>
                <a:lnTo>
                  <a:pt x="54864" y="117005"/>
                </a:lnTo>
                <a:lnTo>
                  <a:pt x="34709" y="117005"/>
                </a:lnTo>
                <a:lnTo>
                  <a:pt x="34709" y="91567"/>
                </a:lnTo>
                <a:lnTo>
                  <a:pt x="55016" y="91567"/>
                </a:lnTo>
                <a:lnTo>
                  <a:pt x="65874" y="91884"/>
                </a:lnTo>
                <a:lnTo>
                  <a:pt x="65874" y="69037"/>
                </a:lnTo>
                <a:lnTo>
                  <a:pt x="62217" y="68770"/>
                </a:lnTo>
                <a:lnTo>
                  <a:pt x="54559" y="68630"/>
                </a:lnTo>
                <a:lnTo>
                  <a:pt x="0" y="68630"/>
                </a:lnTo>
                <a:lnTo>
                  <a:pt x="0" y="178079"/>
                </a:lnTo>
                <a:lnTo>
                  <a:pt x="34709" y="178079"/>
                </a:lnTo>
                <a:lnTo>
                  <a:pt x="34709" y="139484"/>
                </a:lnTo>
                <a:lnTo>
                  <a:pt x="44945" y="139484"/>
                </a:lnTo>
                <a:lnTo>
                  <a:pt x="66179" y="178079"/>
                </a:lnTo>
                <a:lnTo>
                  <a:pt x="104622" y="178079"/>
                </a:lnTo>
                <a:close/>
              </a:path>
              <a:path w="674370" h="181610">
                <a:moveTo>
                  <a:pt x="125577" y="1028"/>
                </a:moveTo>
                <a:lnTo>
                  <a:pt x="96050" y="1028"/>
                </a:lnTo>
                <a:lnTo>
                  <a:pt x="96050" y="7874"/>
                </a:lnTo>
                <a:lnTo>
                  <a:pt x="106934" y="7874"/>
                </a:lnTo>
                <a:lnTo>
                  <a:pt x="106934" y="41262"/>
                </a:lnTo>
                <a:lnTo>
                  <a:pt x="114452" y="41262"/>
                </a:lnTo>
                <a:lnTo>
                  <a:pt x="114452" y="7874"/>
                </a:lnTo>
                <a:lnTo>
                  <a:pt x="125577" y="7874"/>
                </a:lnTo>
                <a:lnTo>
                  <a:pt x="125577" y="1028"/>
                </a:lnTo>
                <a:close/>
              </a:path>
              <a:path w="674370" h="181610">
                <a:moveTo>
                  <a:pt x="181203" y="34467"/>
                </a:moveTo>
                <a:lnTo>
                  <a:pt x="158572" y="34467"/>
                </a:lnTo>
                <a:lnTo>
                  <a:pt x="158572" y="23698"/>
                </a:lnTo>
                <a:lnTo>
                  <a:pt x="177952" y="23698"/>
                </a:lnTo>
                <a:lnTo>
                  <a:pt x="177952" y="17208"/>
                </a:lnTo>
                <a:lnTo>
                  <a:pt x="158572" y="17208"/>
                </a:lnTo>
                <a:lnTo>
                  <a:pt x="158572" y="7747"/>
                </a:lnTo>
                <a:lnTo>
                  <a:pt x="179781" y="7747"/>
                </a:lnTo>
                <a:lnTo>
                  <a:pt x="179781" y="1028"/>
                </a:lnTo>
                <a:lnTo>
                  <a:pt x="151155" y="1028"/>
                </a:lnTo>
                <a:lnTo>
                  <a:pt x="151155" y="41262"/>
                </a:lnTo>
                <a:lnTo>
                  <a:pt x="181203" y="41262"/>
                </a:lnTo>
                <a:lnTo>
                  <a:pt x="181203" y="34467"/>
                </a:lnTo>
                <a:close/>
              </a:path>
              <a:path w="674370" h="181610">
                <a:moveTo>
                  <a:pt x="210337" y="154190"/>
                </a:moveTo>
                <a:lnTo>
                  <a:pt x="153682" y="154190"/>
                </a:lnTo>
                <a:lnTo>
                  <a:pt x="153682" y="132600"/>
                </a:lnTo>
                <a:lnTo>
                  <a:pt x="202272" y="132600"/>
                </a:lnTo>
                <a:lnTo>
                  <a:pt x="202272" y="108470"/>
                </a:lnTo>
                <a:lnTo>
                  <a:pt x="153682" y="108470"/>
                </a:lnTo>
                <a:lnTo>
                  <a:pt x="153682" y="93230"/>
                </a:lnTo>
                <a:lnTo>
                  <a:pt x="205676" y="93230"/>
                </a:lnTo>
                <a:lnTo>
                  <a:pt x="205676" y="69100"/>
                </a:lnTo>
                <a:lnTo>
                  <a:pt x="119037" y="69100"/>
                </a:lnTo>
                <a:lnTo>
                  <a:pt x="119037" y="93230"/>
                </a:lnTo>
                <a:lnTo>
                  <a:pt x="119037" y="108470"/>
                </a:lnTo>
                <a:lnTo>
                  <a:pt x="119037" y="132600"/>
                </a:lnTo>
                <a:lnTo>
                  <a:pt x="119037" y="154190"/>
                </a:lnTo>
                <a:lnTo>
                  <a:pt x="119037" y="178320"/>
                </a:lnTo>
                <a:lnTo>
                  <a:pt x="210337" y="178320"/>
                </a:lnTo>
                <a:lnTo>
                  <a:pt x="210337" y="154190"/>
                </a:lnTo>
                <a:close/>
              </a:path>
              <a:path w="674370" h="181610">
                <a:moveTo>
                  <a:pt x="240080" y="41262"/>
                </a:moveTo>
                <a:lnTo>
                  <a:pt x="231902" y="26339"/>
                </a:lnTo>
                <a:lnTo>
                  <a:pt x="231127" y="24904"/>
                </a:lnTo>
                <a:lnTo>
                  <a:pt x="233400" y="24218"/>
                </a:lnTo>
                <a:lnTo>
                  <a:pt x="239052" y="21551"/>
                </a:lnTo>
                <a:lnTo>
                  <a:pt x="239052" y="20104"/>
                </a:lnTo>
                <a:lnTo>
                  <a:pt x="239052" y="9169"/>
                </a:lnTo>
                <a:lnTo>
                  <a:pt x="238036" y="7518"/>
                </a:lnTo>
                <a:lnTo>
                  <a:pt x="237109" y="5981"/>
                </a:lnTo>
                <a:lnTo>
                  <a:pt x="234607" y="3924"/>
                </a:lnTo>
                <a:lnTo>
                  <a:pt x="231406" y="1358"/>
                </a:lnTo>
                <a:lnTo>
                  <a:pt x="231406" y="19659"/>
                </a:lnTo>
                <a:lnTo>
                  <a:pt x="225996" y="19951"/>
                </a:lnTo>
                <a:lnTo>
                  <a:pt x="222910" y="20053"/>
                </a:lnTo>
                <a:lnTo>
                  <a:pt x="221945" y="20104"/>
                </a:lnTo>
                <a:lnTo>
                  <a:pt x="216763" y="20104"/>
                </a:lnTo>
                <a:lnTo>
                  <a:pt x="216763" y="7518"/>
                </a:lnTo>
                <a:lnTo>
                  <a:pt x="224675" y="7518"/>
                </a:lnTo>
                <a:lnTo>
                  <a:pt x="226618" y="7581"/>
                </a:lnTo>
                <a:lnTo>
                  <a:pt x="231355" y="9969"/>
                </a:lnTo>
                <a:lnTo>
                  <a:pt x="231406" y="19659"/>
                </a:lnTo>
                <a:lnTo>
                  <a:pt x="231406" y="1358"/>
                </a:lnTo>
                <a:lnTo>
                  <a:pt x="231063" y="1079"/>
                </a:lnTo>
                <a:lnTo>
                  <a:pt x="227482" y="1079"/>
                </a:lnTo>
                <a:lnTo>
                  <a:pt x="222123" y="1028"/>
                </a:lnTo>
                <a:lnTo>
                  <a:pt x="209296" y="1028"/>
                </a:lnTo>
                <a:lnTo>
                  <a:pt x="209296" y="41262"/>
                </a:lnTo>
                <a:lnTo>
                  <a:pt x="216763" y="41262"/>
                </a:lnTo>
                <a:lnTo>
                  <a:pt x="216763" y="26339"/>
                </a:lnTo>
                <a:lnTo>
                  <a:pt x="223481" y="26339"/>
                </a:lnTo>
                <a:lnTo>
                  <a:pt x="231470" y="41262"/>
                </a:lnTo>
                <a:lnTo>
                  <a:pt x="240080" y="41262"/>
                </a:lnTo>
                <a:close/>
              </a:path>
              <a:path w="674370" h="181610">
                <a:moveTo>
                  <a:pt x="299567" y="1028"/>
                </a:moveTo>
                <a:lnTo>
                  <a:pt x="292163" y="1028"/>
                </a:lnTo>
                <a:lnTo>
                  <a:pt x="293077" y="29464"/>
                </a:lnTo>
                <a:lnTo>
                  <a:pt x="275297" y="1028"/>
                </a:lnTo>
                <a:lnTo>
                  <a:pt x="268516" y="1028"/>
                </a:lnTo>
                <a:lnTo>
                  <a:pt x="268516" y="41262"/>
                </a:lnTo>
                <a:lnTo>
                  <a:pt x="275869" y="41262"/>
                </a:lnTo>
                <a:lnTo>
                  <a:pt x="275412" y="13042"/>
                </a:lnTo>
                <a:lnTo>
                  <a:pt x="293014" y="41262"/>
                </a:lnTo>
                <a:lnTo>
                  <a:pt x="299567" y="41262"/>
                </a:lnTo>
                <a:lnTo>
                  <a:pt x="299567" y="1028"/>
                </a:lnTo>
                <a:close/>
              </a:path>
              <a:path w="674370" h="181610">
                <a:moveTo>
                  <a:pt x="328930" y="142532"/>
                </a:moveTo>
                <a:lnTo>
                  <a:pt x="298272" y="110363"/>
                </a:lnTo>
                <a:lnTo>
                  <a:pt x="271018" y="105130"/>
                </a:lnTo>
                <a:lnTo>
                  <a:pt x="265430" y="103860"/>
                </a:lnTo>
                <a:lnTo>
                  <a:pt x="265430" y="93002"/>
                </a:lnTo>
                <a:lnTo>
                  <a:pt x="271945" y="91452"/>
                </a:lnTo>
                <a:lnTo>
                  <a:pt x="283425" y="91452"/>
                </a:lnTo>
                <a:lnTo>
                  <a:pt x="291820" y="92367"/>
                </a:lnTo>
                <a:lnTo>
                  <a:pt x="302869" y="97967"/>
                </a:lnTo>
                <a:lnTo>
                  <a:pt x="306438" y="102616"/>
                </a:lnTo>
                <a:lnTo>
                  <a:pt x="328168" y="84455"/>
                </a:lnTo>
                <a:lnTo>
                  <a:pt x="288251" y="65532"/>
                </a:lnTo>
                <a:lnTo>
                  <a:pt x="279082" y="65074"/>
                </a:lnTo>
                <a:lnTo>
                  <a:pt x="264693" y="66319"/>
                </a:lnTo>
                <a:lnTo>
                  <a:pt x="231762" y="91909"/>
                </a:lnTo>
                <a:lnTo>
                  <a:pt x="230670" y="96862"/>
                </a:lnTo>
                <a:lnTo>
                  <a:pt x="230670" y="101688"/>
                </a:lnTo>
                <a:lnTo>
                  <a:pt x="260464" y="133515"/>
                </a:lnTo>
                <a:lnTo>
                  <a:pt x="283540" y="138201"/>
                </a:lnTo>
                <a:lnTo>
                  <a:pt x="289013" y="139573"/>
                </a:lnTo>
                <a:lnTo>
                  <a:pt x="295071" y="141605"/>
                </a:lnTo>
                <a:lnTo>
                  <a:pt x="295071" y="154330"/>
                </a:lnTo>
                <a:lnTo>
                  <a:pt x="273342" y="154635"/>
                </a:lnTo>
                <a:lnTo>
                  <a:pt x="267754" y="153695"/>
                </a:lnTo>
                <a:lnTo>
                  <a:pt x="253784" y="149034"/>
                </a:lnTo>
                <a:lnTo>
                  <a:pt x="248056" y="140195"/>
                </a:lnTo>
                <a:lnTo>
                  <a:pt x="221500" y="157264"/>
                </a:lnTo>
                <a:lnTo>
                  <a:pt x="258343" y="179641"/>
                </a:lnTo>
                <a:lnTo>
                  <a:pt x="277393" y="181330"/>
                </a:lnTo>
                <a:lnTo>
                  <a:pt x="284518" y="181114"/>
                </a:lnTo>
                <a:lnTo>
                  <a:pt x="322783" y="162814"/>
                </a:lnTo>
                <a:lnTo>
                  <a:pt x="328091" y="150520"/>
                </a:lnTo>
                <a:lnTo>
                  <a:pt x="328930" y="142532"/>
                </a:lnTo>
                <a:close/>
              </a:path>
              <a:path w="674370" h="181610">
                <a:moveTo>
                  <a:pt x="360387" y="41262"/>
                </a:moveTo>
                <a:lnTo>
                  <a:pt x="357695" y="33388"/>
                </a:lnTo>
                <a:lnTo>
                  <a:pt x="355460" y="26847"/>
                </a:lnTo>
                <a:lnTo>
                  <a:pt x="349148" y="8318"/>
                </a:lnTo>
                <a:lnTo>
                  <a:pt x="348018" y="5016"/>
                </a:lnTo>
                <a:lnTo>
                  <a:pt x="348018" y="26847"/>
                </a:lnTo>
                <a:lnTo>
                  <a:pt x="336918" y="26847"/>
                </a:lnTo>
                <a:lnTo>
                  <a:pt x="342506" y="8318"/>
                </a:lnTo>
                <a:lnTo>
                  <a:pt x="348018" y="26847"/>
                </a:lnTo>
                <a:lnTo>
                  <a:pt x="348018" y="5016"/>
                </a:lnTo>
                <a:lnTo>
                  <a:pt x="346659" y="1028"/>
                </a:lnTo>
                <a:lnTo>
                  <a:pt x="338112" y="1028"/>
                </a:lnTo>
                <a:lnTo>
                  <a:pt x="324548" y="41262"/>
                </a:lnTo>
                <a:lnTo>
                  <a:pt x="332587" y="41262"/>
                </a:lnTo>
                <a:lnTo>
                  <a:pt x="334924" y="33388"/>
                </a:lnTo>
                <a:lnTo>
                  <a:pt x="350012" y="33388"/>
                </a:lnTo>
                <a:lnTo>
                  <a:pt x="352348" y="41262"/>
                </a:lnTo>
                <a:lnTo>
                  <a:pt x="360387" y="41262"/>
                </a:lnTo>
                <a:close/>
              </a:path>
              <a:path w="674370" h="181610">
                <a:moveTo>
                  <a:pt x="407098" y="1028"/>
                </a:moveTo>
                <a:lnTo>
                  <a:pt x="377571" y="1028"/>
                </a:lnTo>
                <a:lnTo>
                  <a:pt x="377571" y="7874"/>
                </a:lnTo>
                <a:lnTo>
                  <a:pt x="388454" y="7874"/>
                </a:lnTo>
                <a:lnTo>
                  <a:pt x="388454" y="41262"/>
                </a:lnTo>
                <a:lnTo>
                  <a:pt x="395986" y="41262"/>
                </a:lnTo>
                <a:lnTo>
                  <a:pt x="395986" y="7874"/>
                </a:lnTo>
                <a:lnTo>
                  <a:pt x="407098" y="7874"/>
                </a:lnTo>
                <a:lnTo>
                  <a:pt x="407098" y="1028"/>
                </a:lnTo>
                <a:close/>
              </a:path>
              <a:path w="674370" h="181610">
                <a:moveTo>
                  <a:pt x="440207" y="1041"/>
                </a:moveTo>
                <a:lnTo>
                  <a:pt x="432816" y="1041"/>
                </a:lnTo>
                <a:lnTo>
                  <a:pt x="432816" y="41262"/>
                </a:lnTo>
                <a:lnTo>
                  <a:pt x="440207" y="41262"/>
                </a:lnTo>
                <a:lnTo>
                  <a:pt x="440207" y="1041"/>
                </a:lnTo>
                <a:close/>
              </a:path>
              <a:path w="674370" h="181610">
                <a:moveTo>
                  <a:pt x="450443" y="149821"/>
                </a:moveTo>
                <a:lnTo>
                  <a:pt x="420979" y="135534"/>
                </a:lnTo>
                <a:lnTo>
                  <a:pt x="419252" y="139928"/>
                </a:lnTo>
                <a:lnTo>
                  <a:pt x="415455" y="145935"/>
                </a:lnTo>
                <a:lnTo>
                  <a:pt x="408876" y="151244"/>
                </a:lnTo>
                <a:lnTo>
                  <a:pt x="398780" y="153530"/>
                </a:lnTo>
                <a:lnTo>
                  <a:pt x="387959" y="150876"/>
                </a:lnTo>
                <a:lnTo>
                  <a:pt x="380822" y="143814"/>
                </a:lnTo>
                <a:lnTo>
                  <a:pt x="376872" y="133705"/>
                </a:lnTo>
                <a:lnTo>
                  <a:pt x="375666" y="121881"/>
                </a:lnTo>
                <a:lnTo>
                  <a:pt x="375793" y="117309"/>
                </a:lnTo>
                <a:lnTo>
                  <a:pt x="391020" y="91440"/>
                </a:lnTo>
                <a:lnTo>
                  <a:pt x="398614" y="91440"/>
                </a:lnTo>
                <a:lnTo>
                  <a:pt x="407924" y="93357"/>
                </a:lnTo>
                <a:lnTo>
                  <a:pt x="414375" y="98056"/>
                </a:lnTo>
                <a:lnTo>
                  <a:pt x="418617" y="103949"/>
                </a:lnTo>
                <a:lnTo>
                  <a:pt x="421284" y="109461"/>
                </a:lnTo>
                <a:lnTo>
                  <a:pt x="450303" y="95135"/>
                </a:lnTo>
                <a:lnTo>
                  <a:pt x="421106" y="69011"/>
                </a:lnTo>
                <a:lnTo>
                  <a:pt x="397230" y="64579"/>
                </a:lnTo>
                <a:lnTo>
                  <a:pt x="372706" y="69723"/>
                </a:lnTo>
                <a:lnTo>
                  <a:pt x="354914" y="83235"/>
                </a:lnTo>
                <a:lnTo>
                  <a:pt x="344081" y="102247"/>
                </a:lnTo>
                <a:lnTo>
                  <a:pt x="340423" y="123901"/>
                </a:lnTo>
                <a:lnTo>
                  <a:pt x="343801" y="144754"/>
                </a:lnTo>
                <a:lnTo>
                  <a:pt x="354152" y="163220"/>
                </a:lnTo>
                <a:lnTo>
                  <a:pt x="371856" y="176428"/>
                </a:lnTo>
                <a:lnTo>
                  <a:pt x="397230" y="181470"/>
                </a:lnTo>
                <a:lnTo>
                  <a:pt x="408901" y="180505"/>
                </a:lnTo>
                <a:lnTo>
                  <a:pt x="445033" y="160070"/>
                </a:lnTo>
                <a:lnTo>
                  <a:pt x="450443" y="149821"/>
                </a:lnTo>
                <a:close/>
              </a:path>
              <a:path w="674370" h="181610">
                <a:moveTo>
                  <a:pt x="506133" y="21145"/>
                </a:moveTo>
                <a:lnTo>
                  <a:pt x="504545" y="12039"/>
                </a:lnTo>
                <a:lnTo>
                  <a:pt x="501218" y="6896"/>
                </a:lnTo>
                <a:lnTo>
                  <a:pt x="500265" y="5422"/>
                </a:lnTo>
                <a:lnTo>
                  <a:pt x="498792" y="4457"/>
                </a:lnTo>
                <a:lnTo>
                  <a:pt x="498792" y="14147"/>
                </a:lnTo>
                <a:lnTo>
                  <a:pt x="498640" y="21145"/>
                </a:lnTo>
                <a:lnTo>
                  <a:pt x="498449" y="31686"/>
                </a:lnTo>
                <a:lnTo>
                  <a:pt x="491998" y="35344"/>
                </a:lnTo>
                <a:lnTo>
                  <a:pt x="480326" y="35344"/>
                </a:lnTo>
                <a:lnTo>
                  <a:pt x="475310" y="29921"/>
                </a:lnTo>
                <a:lnTo>
                  <a:pt x="475310" y="12496"/>
                </a:lnTo>
                <a:lnTo>
                  <a:pt x="479907" y="6896"/>
                </a:lnTo>
                <a:lnTo>
                  <a:pt x="494741" y="6896"/>
                </a:lnTo>
                <a:lnTo>
                  <a:pt x="498792" y="14147"/>
                </a:lnTo>
                <a:lnTo>
                  <a:pt x="498792" y="4457"/>
                </a:lnTo>
                <a:lnTo>
                  <a:pt x="494093" y="1371"/>
                </a:lnTo>
                <a:lnTo>
                  <a:pt x="486879" y="0"/>
                </a:lnTo>
                <a:lnTo>
                  <a:pt x="479221" y="1574"/>
                </a:lnTo>
                <a:lnTo>
                  <a:pt x="473087" y="5969"/>
                </a:lnTo>
                <a:lnTo>
                  <a:pt x="469023" y="12687"/>
                </a:lnTo>
                <a:lnTo>
                  <a:pt x="467563" y="21145"/>
                </a:lnTo>
                <a:lnTo>
                  <a:pt x="467550" y="26276"/>
                </a:lnTo>
                <a:lnTo>
                  <a:pt x="468922" y="31521"/>
                </a:lnTo>
                <a:lnTo>
                  <a:pt x="472897" y="36144"/>
                </a:lnTo>
                <a:lnTo>
                  <a:pt x="477012" y="40855"/>
                </a:lnTo>
                <a:lnTo>
                  <a:pt x="481685" y="42291"/>
                </a:lnTo>
                <a:lnTo>
                  <a:pt x="486765" y="42291"/>
                </a:lnTo>
                <a:lnTo>
                  <a:pt x="494995" y="40601"/>
                </a:lnTo>
                <a:lnTo>
                  <a:pt x="501065" y="36029"/>
                </a:lnTo>
                <a:lnTo>
                  <a:pt x="501446" y="35344"/>
                </a:lnTo>
                <a:lnTo>
                  <a:pt x="504825" y="29298"/>
                </a:lnTo>
                <a:lnTo>
                  <a:pt x="506133" y="21145"/>
                </a:lnTo>
                <a:close/>
              </a:path>
              <a:path w="674370" h="181610">
                <a:moveTo>
                  <a:pt x="563930" y="68630"/>
                </a:moveTo>
                <a:lnTo>
                  <a:pt x="529018" y="68630"/>
                </a:lnTo>
                <a:lnTo>
                  <a:pt x="529018" y="136944"/>
                </a:lnTo>
                <a:lnTo>
                  <a:pt x="528866" y="146418"/>
                </a:lnTo>
                <a:lnTo>
                  <a:pt x="522820" y="152146"/>
                </a:lnTo>
                <a:lnTo>
                  <a:pt x="519239" y="154165"/>
                </a:lnTo>
                <a:lnTo>
                  <a:pt x="509778" y="154165"/>
                </a:lnTo>
                <a:lnTo>
                  <a:pt x="505574" y="153085"/>
                </a:lnTo>
                <a:lnTo>
                  <a:pt x="502793" y="150114"/>
                </a:lnTo>
                <a:lnTo>
                  <a:pt x="498906" y="146418"/>
                </a:lnTo>
                <a:lnTo>
                  <a:pt x="498754" y="136944"/>
                </a:lnTo>
                <a:lnTo>
                  <a:pt x="498754" y="68630"/>
                </a:lnTo>
                <a:lnTo>
                  <a:pt x="464121" y="68630"/>
                </a:lnTo>
                <a:lnTo>
                  <a:pt x="464121" y="133680"/>
                </a:lnTo>
                <a:lnTo>
                  <a:pt x="464489" y="142405"/>
                </a:lnTo>
                <a:lnTo>
                  <a:pt x="491375" y="177406"/>
                </a:lnTo>
                <a:lnTo>
                  <a:pt x="513499" y="181000"/>
                </a:lnTo>
                <a:lnTo>
                  <a:pt x="525386" y="180022"/>
                </a:lnTo>
                <a:lnTo>
                  <a:pt x="558495" y="158153"/>
                </a:lnTo>
                <a:lnTo>
                  <a:pt x="563930" y="126847"/>
                </a:lnTo>
                <a:lnTo>
                  <a:pt x="563930" y="68630"/>
                </a:lnTo>
                <a:close/>
              </a:path>
              <a:path w="674370" h="181610">
                <a:moveTo>
                  <a:pt x="564464" y="1028"/>
                </a:moveTo>
                <a:lnTo>
                  <a:pt x="557047" y="1028"/>
                </a:lnTo>
                <a:lnTo>
                  <a:pt x="557949" y="29464"/>
                </a:lnTo>
                <a:lnTo>
                  <a:pt x="540169" y="1028"/>
                </a:lnTo>
                <a:lnTo>
                  <a:pt x="533374" y="1028"/>
                </a:lnTo>
                <a:lnTo>
                  <a:pt x="533374" y="41262"/>
                </a:lnTo>
                <a:lnTo>
                  <a:pt x="540740" y="41262"/>
                </a:lnTo>
                <a:lnTo>
                  <a:pt x="540283" y="13042"/>
                </a:lnTo>
                <a:lnTo>
                  <a:pt x="557898" y="41262"/>
                </a:lnTo>
                <a:lnTo>
                  <a:pt x="564464" y="41262"/>
                </a:lnTo>
                <a:lnTo>
                  <a:pt x="564464" y="1028"/>
                </a:lnTo>
                <a:close/>
              </a:path>
              <a:path w="674370" h="181610">
                <a:moveTo>
                  <a:pt x="625271" y="41262"/>
                </a:moveTo>
                <a:lnTo>
                  <a:pt x="622579" y="33388"/>
                </a:lnTo>
                <a:lnTo>
                  <a:pt x="620344" y="26847"/>
                </a:lnTo>
                <a:lnTo>
                  <a:pt x="614019" y="8318"/>
                </a:lnTo>
                <a:lnTo>
                  <a:pt x="612902" y="5054"/>
                </a:lnTo>
                <a:lnTo>
                  <a:pt x="612902" y="26847"/>
                </a:lnTo>
                <a:lnTo>
                  <a:pt x="601789" y="26847"/>
                </a:lnTo>
                <a:lnTo>
                  <a:pt x="607377" y="8318"/>
                </a:lnTo>
                <a:lnTo>
                  <a:pt x="612902" y="26847"/>
                </a:lnTo>
                <a:lnTo>
                  <a:pt x="612902" y="5054"/>
                </a:lnTo>
                <a:lnTo>
                  <a:pt x="611530" y="1028"/>
                </a:lnTo>
                <a:lnTo>
                  <a:pt x="602983" y="1028"/>
                </a:lnTo>
                <a:lnTo>
                  <a:pt x="589419" y="41262"/>
                </a:lnTo>
                <a:lnTo>
                  <a:pt x="597458" y="41262"/>
                </a:lnTo>
                <a:lnTo>
                  <a:pt x="599795" y="33388"/>
                </a:lnTo>
                <a:lnTo>
                  <a:pt x="614883" y="33388"/>
                </a:lnTo>
                <a:lnTo>
                  <a:pt x="617245" y="41262"/>
                </a:lnTo>
                <a:lnTo>
                  <a:pt x="625271" y="41262"/>
                </a:lnTo>
                <a:close/>
              </a:path>
              <a:path w="674370" h="181610">
                <a:moveTo>
                  <a:pt x="674001" y="154330"/>
                </a:moveTo>
                <a:lnTo>
                  <a:pt x="617474" y="154330"/>
                </a:lnTo>
                <a:lnTo>
                  <a:pt x="617474" y="132740"/>
                </a:lnTo>
                <a:lnTo>
                  <a:pt x="665937" y="132740"/>
                </a:lnTo>
                <a:lnTo>
                  <a:pt x="665937" y="108610"/>
                </a:lnTo>
                <a:lnTo>
                  <a:pt x="617474" y="108610"/>
                </a:lnTo>
                <a:lnTo>
                  <a:pt x="617474" y="92100"/>
                </a:lnTo>
                <a:lnTo>
                  <a:pt x="669340" y="92100"/>
                </a:lnTo>
                <a:lnTo>
                  <a:pt x="669340" y="69240"/>
                </a:lnTo>
                <a:lnTo>
                  <a:pt x="582701" y="69240"/>
                </a:lnTo>
                <a:lnTo>
                  <a:pt x="582701" y="92100"/>
                </a:lnTo>
                <a:lnTo>
                  <a:pt x="582701" y="108610"/>
                </a:lnTo>
                <a:lnTo>
                  <a:pt x="582701" y="132740"/>
                </a:lnTo>
                <a:lnTo>
                  <a:pt x="582701" y="154330"/>
                </a:lnTo>
                <a:lnTo>
                  <a:pt x="582701" y="178460"/>
                </a:lnTo>
                <a:lnTo>
                  <a:pt x="674001" y="178460"/>
                </a:lnTo>
                <a:lnTo>
                  <a:pt x="674001" y="154330"/>
                </a:lnTo>
                <a:close/>
              </a:path>
              <a:path w="674370" h="181610">
                <a:moveTo>
                  <a:pt x="674001" y="34417"/>
                </a:moveTo>
                <a:lnTo>
                  <a:pt x="658050" y="34417"/>
                </a:lnTo>
                <a:lnTo>
                  <a:pt x="658050" y="952"/>
                </a:lnTo>
                <a:lnTo>
                  <a:pt x="650455" y="952"/>
                </a:lnTo>
                <a:lnTo>
                  <a:pt x="650455" y="41262"/>
                </a:lnTo>
                <a:lnTo>
                  <a:pt x="674001" y="41262"/>
                </a:lnTo>
                <a:lnTo>
                  <a:pt x="674001" y="344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0"/>
            <a:ext cx="390525" cy="6858000"/>
          </a:xfrm>
          <a:custGeom>
            <a:avLst/>
            <a:gdLst/>
            <a:ahLst/>
            <a:cxnLst/>
            <a:rect l="l" t="t" r="r" b="b"/>
            <a:pathLst>
              <a:path w="390525" h="6858000">
                <a:moveTo>
                  <a:pt x="389991" y="0"/>
                </a:moveTo>
                <a:lnTo>
                  <a:pt x="0" y="0"/>
                </a:lnTo>
                <a:lnTo>
                  <a:pt x="0" y="6858000"/>
                </a:lnTo>
                <a:lnTo>
                  <a:pt x="389991" y="6858000"/>
                </a:lnTo>
                <a:lnTo>
                  <a:pt x="389991" y="0"/>
                </a:lnTo>
                <a:close/>
              </a:path>
            </a:pathLst>
          </a:custGeom>
          <a:solidFill>
            <a:srgbClr val="FFC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FFC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9991" y="0"/>
            <a:ext cx="11802110" cy="1179830"/>
          </a:xfrm>
          <a:custGeom>
            <a:avLst/>
            <a:gdLst/>
            <a:ahLst/>
            <a:cxnLst/>
            <a:rect l="l" t="t" r="r" b="b"/>
            <a:pathLst>
              <a:path w="11802110" h="1179830">
                <a:moveTo>
                  <a:pt x="11801703" y="0"/>
                </a:moveTo>
                <a:lnTo>
                  <a:pt x="0" y="0"/>
                </a:lnTo>
                <a:lnTo>
                  <a:pt x="0" y="1179576"/>
                </a:lnTo>
                <a:lnTo>
                  <a:pt x="11801703" y="1179576"/>
                </a:lnTo>
                <a:lnTo>
                  <a:pt x="11801703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06769" y="302210"/>
            <a:ext cx="7994015" cy="55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FFC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77543" y="2137874"/>
            <a:ext cx="9632315" cy="3291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57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1.png"/><Relationship Id="rId9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1.png"/><Relationship Id="rId3" Type="http://schemas.openxmlformats.org/officeDocument/2006/relationships/image" Target="../media/image17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7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695" y="0"/>
                </a:moveTo>
                <a:lnTo>
                  <a:pt x="0" y="0"/>
                </a:lnTo>
                <a:lnTo>
                  <a:pt x="0" y="6858000"/>
                </a:lnTo>
                <a:lnTo>
                  <a:pt x="12191695" y="6858000"/>
                </a:lnTo>
                <a:lnTo>
                  <a:pt x="12191695" y="0"/>
                </a:lnTo>
                <a:close/>
              </a:path>
            </a:pathLst>
          </a:custGeom>
          <a:solidFill>
            <a:srgbClr val="FFC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99135" y="399135"/>
            <a:ext cx="11393805" cy="6059805"/>
            <a:chOff x="399135" y="399135"/>
            <a:chExt cx="11393805" cy="605980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135" y="399135"/>
              <a:ext cx="11393424" cy="605972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48694" y="5257799"/>
              <a:ext cx="2094864" cy="726440"/>
            </a:xfrm>
            <a:custGeom>
              <a:avLst/>
              <a:gdLst/>
              <a:ahLst/>
              <a:cxnLst/>
              <a:rect l="l" t="t" r="r" b="b"/>
              <a:pathLst>
                <a:path w="2094865" h="726439">
                  <a:moveTo>
                    <a:pt x="2094306" y="0"/>
                  </a:moveTo>
                  <a:lnTo>
                    <a:pt x="0" y="0"/>
                  </a:lnTo>
                  <a:lnTo>
                    <a:pt x="0" y="726020"/>
                  </a:lnTo>
                  <a:lnTo>
                    <a:pt x="2094306" y="726020"/>
                  </a:lnTo>
                  <a:lnTo>
                    <a:pt x="2094306" y="0"/>
                  </a:lnTo>
                  <a:close/>
                </a:path>
              </a:pathLst>
            </a:custGeom>
            <a:solidFill>
              <a:srgbClr val="FFC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46679" y="5774392"/>
              <a:ext cx="68732" cy="738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63005" y="5772497"/>
              <a:ext cx="66420" cy="7759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81060" y="5774392"/>
              <a:ext cx="68732" cy="738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16888" y="5772511"/>
              <a:ext cx="70731" cy="7758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187099" y="5397195"/>
              <a:ext cx="1816735" cy="453390"/>
            </a:xfrm>
            <a:custGeom>
              <a:avLst/>
              <a:gdLst/>
              <a:ahLst/>
              <a:cxnLst/>
              <a:rect l="l" t="t" r="r" b="b"/>
              <a:pathLst>
                <a:path w="1816734" h="453389">
                  <a:moveTo>
                    <a:pt x="452907" y="0"/>
                  </a:moveTo>
                  <a:lnTo>
                    <a:pt x="0" y="0"/>
                  </a:lnTo>
                  <a:lnTo>
                    <a:pt x="0" y="452907"/>
                  </a:lnTo>
                  <a:lnTo>
                    <a:pt x="174612" y="452907"/>
                  </a:lnTo>
                  <a:lnTo>
                    <a:pt x="174612" y="300253"/>
                  </a:lnTo>
                  <a:lnTo>
                    <a:pt x="327266" y="452907"/>
                  </a:lnTo>
                  <a:lnTo>
                    <a:pt x="452907" y="452907"/>
                  </a:lnTo>
                  <a:lnTo>
                    <a:pt x="452907" y="327279"/>
                  </a:lnTo>
                  <a:lnTo>
                    <a:pt x="300253" y="174612"/>
                  </a:lnTo>
                  <a:lnTo>
                    <a:pt x="452907" y="174612"/>
                  </a:lnTo>
                  <a:lnTo>
                    <a:pt x="452907" y="0"/>
                  </a:lnTo>
                  <a:close/>
                </a:path>
                <a:path w="1816734" h="453389">
                  <a:moveTo>
                    <a:pt x="809790" y="1917"/>
                  </a:moveTo>
                  <a:lnTo>
                    <a:pt x="755573" y="1917"/>
                  </a:lnTo>
                  <a:lnTo>
                    <a:pt x="755573" y="14478"/>
                  </a:lnTo>
                  <a:lnTo>
                    <a:pt x="775563" y="14478"/>
                  </a:lnTo>
                  <a:lnTo>
                    <a:pt x="775563" y="75780"/>
                  </a:lnTo>
                  <a:lnTo>
                    <a:pt x="789368" y="75780"/>
                  </a:lnTo>
                  <a:lnTo>
                    <a:pt x="789368" y="14478"/>
                  </a:lnTo>
                  <a:lnTo>
                    <a:pt x="809790" y="14478"/>
                  </a:lnTo>
                  <a:lnTo>
                    <a:pt x="809790" y="1917"/>
                  </a:lnTo>
                  <a:close/>
                </a:path>
                <a:path w="1816734" h="453389">
                  <a:moveTo>
                    <a:pt x="911923" y="63309"/>
                  </a:moveTo>
                  <a:lnTo>
                    <a:pt x="870369" y="63309"/>
                  </a:lnTo>
                  <a:lnTo>
                    <a:pt x="870369" y="43535"/>
                  </a:lnTo>
                  <a:lnTo>
                    <a:pt x="905954" y="43535"/>
                  </a:lnTo>
                  <a:lnTo>
                    <a:pt x="905954" y="31610"/>
                  </a:lnTo>
                  <a:lnTo>
                    <a:pt x="870369" y="31610"/>
                  </a:lnTo>
                  <a:lnTo>
                    <a:pt x="870369" y="14236"/>
                  </a:lnTo>
                  <a:lnTo>
                    <a:pt x="909294" y="14236"/>
                  </a:lnTo>
                  <a:lnTo>
                    <a:pt x="909294" y="1917"/>
                  </a:lnTo>
                  <a:lnTo>
                    <a:pt x="856754" y="1917"/>
                  </a:lnTo>
                  <a:lnTo>
                    <a:pt x="856754" y="75780"/>
                  </a:lnTo>
                  <a:lnTo>
                    <a:pt x="911923" y="75780"/>
                  </a:lnTo>
                  <a:lnTo>
                    <a:pt x="911923" y="63309"/>
                  </a:lnTo>
                  <a:close/>
                </a:path>
                <a:path w="1816734" h="453389">
                  <a:moveTo>
                    <a:pt x="1129245" y="1917"/>
                  </a:moveTo>
                  <a:lnTo>
                    <a:pt x="1115644" y="1917"/>
                  </a:lnTo>
                  <a:lnTo>
                    <a:pt x="1117346" y="54114"/>
                  </a:lnTo>
                  <a:lnTo>
                    <a:pt x="1084681" y="1917"/>
                  </a:lnTo>
                  <a:lnTo>
                    <a:pt x="1072222" y="1917"/>
                  </a:lnTo>
                  <a:lnTo>
                    <a:pt x="1072222" y="75780"/>
                  </a:lnTo>
                  <a:lnTo>
                    <a:pt x="1085735" y="75780"/>
                  </a:lnTo>
                  <a:lnTo>
                    <a:pt x="1084897" y="23964"/>
                  </a:lnTo>
                  <a:lnTo>
                    <a:pt x="1117219" y="75780"/>
                  </a:lnTo>
                  <a:lnTo>
                    <a:pt x="1129245" y="75780"/>
                  </a:lnTo>
                  <a:lnTo>
                    <a:pt x="1129245" y="1917"/>
                  </a:lnTo>
                  <a:close/>
                </a:path>
                <a:path w="1816734" h="453389">
                  <a:moveTo>
                    <a:pt x="1239202" y="377190"/>
                  </a:moveTo>
                  <a:lnTo>
                    <a:pt x="1225600" y="377190"/>
                  </a:lnTo>
                  <a:lnTo>
                    <a:pt x="1225600" y="451040"/>
                  </a:lnTo>
                  <a:lnTo>
                    <a:pt x="1239202" y="451040"/>
                  </a:lnTo>
                  <a:lnTo>
                    <a:pt x="1239202" y="377190"/>
                  </a:lnTo>
                  <a:close/>
                </a:path>
                <a:path w="1816734" h="453389">
                  <a:moveTo>
                    <a:pt x="1385036" y="377190"/>
                  </a:moveTo>
                  <a:lnTo>
                    <a:pt x="1330845" y="377190"/>
                  </a:lnTo>
                  <a:lnTo>
                    <a:pt x="1330845" y="389737"/>
                  </a:lnTo>
                  <a:lnTo>
                    <a:pt x="1350835" y="389737"/>
                  </a:lnTo>
                  <a:lnTo>
                    <a:pt x="1350835" y="451065"/>
                  </a:lnTo>
                  <a:lnTo>
                    <a:pt x="1364640" y="451065"/>
                  </a:lnTo>
                  <a:lnTo>
                    <a:pt x="1364640" y="389737"/>
                  </a:lnTo>
                  <a:lnTo>
                    <a:pt x="1385036" y="389737"/>
                  </a:lnTo>
                  <a:lnTo>
                    <a:pt x="1385036" y="377190"/>
                  </a:lnTo>
                  <a:close/>
                </a:path>
                <a:path w="1816734" h="453389">
                  <a:moveTo>
                    <a:pt x="1524520" y="377190"/>
                  </a:moveTo>
                  <a:lnTo>
                    <a:pt x="1470317" y="377190"/>
                  </a:lnTo>
                  <a:lnTo>
                    <a:pt x="1470317" y="389737"/>
                  </a:lnTo>
                  <a:lnTo>
                    <a:pt x="1490306" y="389737"/>
                  </a:lnTo>
                  <a:lnTo>
                    <a:pt x="1490306" y="451065"/>
                  </a:lnTo>
                  <a:lnTo>
                    <a:pt x="1504111" y="451065"/>
                  </a:lnTo>
                  <a:lnTo>
                    <a:pt x="1504111" y="389737"/>
                  </a:lnTo>
                  <a:lnTo>
                    <a:pt x="1524520" y="389737"/>
                  </a:lnTo>
                  <a:lnTo>
                    <a:pt x="1524520" y="377190"/>
                  </a:lnTo>
                  <a:close/>
                </a:path>
                <a:path w="1816734" h="453389">
                  <a:moveTo>
                    <a:pt x="1615605" y="1917"/>
                  </a:moveTo>
                  <a:lnTo>
                    <a:pt x="1601990" y="1917"/>
                  </a:lnTo>
                  <a:lnTo>
                    <a:pt x="1603667" y="54114"/>
                  </a:lnTo>
                  <a:lnTo>
                    <a:pt x="1571015" y="1917"/>
                  </a:lnTo>
                  <a:lnTo>
                    <a:pt x="1558531" y="1917"/>
                  </a:lnTo>
                  <a:lnTo>
                    <a:pt x="1558531" y="75780"/>
                  </a:lnTo>
                  <a:lnTo>
                    <a:pt x="1572056" y="75780"/>
                  </a:lnTo>
                  <a:lnTo>
                    <a:pt x="1571218" y="23964"/>
                  </a:lnTo>
                  <a:lnTo>
                    <a:pt x="1603552" y="75780"/>
                  </a:lnTo>
                  <a:lnTo>
                    <a:pt x="1615605" y="75780"/>
                  </a:lnTo>
                  <a:lnTo>
                    <a:pt x="1615605" y="1917"/>
                  </a:lnTo>
                  <a:close/>
                </a:path>
                <a:path w="1816734" h="453389">
                  <a:moveTo>
                    <a:pt x="1670685" y="438569"/>
                  </a:moveTo>
                  <a:lnTo>
                    <a:pt x="1629130" y="438569"/>
                  </a:lnTo>
                  <a:lnTo>
                    <a:pt x="1629130" y="418820"/>
                  </a:lnTo>
                  <a:lnTo>
                    <a:pt x="1664703" y="418820"/>
                  </a:lnTo>
                  <a:lnTo>
                    <a:pt x="1664703" y="406895"/>
                  </a:lnTo>
                  <a:lnTo>
                    <a:pt x="1629130" y="406895"/>
                  </a:lnTo>
                  <a:lnTo>
                    <a:pt x="1629130" y="389521"/>
                  </a:lnTo>
                  <a:lnTo>
                    <a:pt x="1668043" y="389521"/>
                  </a:lnTo>
                  <a:lnTo>
                    <a:pt x="1668043" y="377190"/>
                  </a:lnTo>
                  <a:lnTo>
                    <a:pt x="1615541" y="377190"/>
                  </a:lnTo>
                  <a:lnTo>
                    <a:pt x="1615541" y="451065"/>
                  </a:lnTo>
                  <a:lnTo>
                    <a:pt x="1670685" y="451065"/>
                  </a:lnTo>
                  <a:lnTo>
                    <a:pt x="1670685" y="438569"/>
                  </a:lnTo>
                  <a:close/>
                </a:path>
                <a:path w="1816734" h="453389">
                  <a:moveTo>
                    <a:pt x="1816722" y="438569"/>
                  </a:moveTo>
                  <a:lnTo>
                    <a:pt x="1775193" y="438569"/>
                  </a:lnTo>
                  <a:lnTo>
                    <a:pt x="1775193" y="418820"/>
                  </a:lnTo>
                  <a:lnTo>
                    <a:pt x="1810766" y="418820"/>
                  </a:lnTo>
                  <a:lnTo>
                    <a:pt x="1810766" y="406895"/>
                  </a:lnTo>
                  <a:lnTo>
                    <a:pt x="1775193" y="406895"/>
                  </a:lnTo>
                  <a:lnTo>
                    <a:pt x="1775193" y="389521"/>
                  </a:lnTo>
                  <a:lnTo>
                    <a:pt x="1814106" y="389521"/>
                  </a:lnTo>
                  <a:lnTo>
                    <a:pt x="1814106" y="377190"/>
                  </a:lnTo>
                  <a:lnTo>
                    <a:pt x="1761591" y="377190"/>
                  </a:lnTo>
                  <a:lnTo>
                    <a:pt x="1761591" y="451065"/>
                  </a:lnTo>
                  <a:lnTo>
                    <a:pt x="1816722" y="451065"/>
                  </a:lnTo>
                  <a:lnTo>
                    <a:pt x="1816722" y="438569"/>
                  </a:lnTo>
                  <a:close/>
                </a:path>
                <a:path w="1816734" h="453389">
                  <a:moveTo>
                    <a:pt x="1816735" y="63220"/>
                  </a:moveTo>
                  <a:lnTo>
                    <a:pt x="1787436" y="63220"/>
                  </a:lnTo>
                  <a:lnTo>
                    <a:pt x="1787436" y="1790"/>
                  </a:lnTo>
                  <a:lnTo>
                    <a:pt x="1773504" y="1790"/>
                  </a:lnTo>
                  <a:lnTo>
                    <a:pt x="1773504" y="75780"/>
                  </a:lnTo>
                  <a:lnTo>
                    <a:pt x="1816735" y="75780"/>
                  </a:lnTo>
                  <a:lnTo>
                    <a:pt x="1816735" y="6322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48537" y="5399101"/>
              <a:ext cx="65824" cy="7386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459563" y="5399100"/>
              <a:ext cx="115570" cy="74295"/>
            </a:xfrm>
            <a:custGeom>
              <a:avLst/>
              <a:gdLst/>
              <a:ahLst/>
              <a:cxnLst/>
              <a:rect l="l" t="t" r="r" b="b"/>
              <a:pathLst>
                <a:path w="115570" h="74295">
                  <a:moveTo>
                    <a:pt x="54216" y="12"/>
                  </a:moveTo>
                  <a:lnTo>
                    <a:pt x="0" y="12"/>
                  </a:lnTo>
                  <a:lnTo>
                    <a:pt x="0" y="12573"/>
                  </a:lnTo>
                  <a:lnTo>
                    <a:pt x="19989" y="12573"/>
                  </a:lnTo>
                  <a:lnTo>
                    <a:pt x="19989" y="73875"/>
                  </a:lnTo>
                  <a:lnTo>
                    <a:pt x="33807" y="73875"/>
                  </a:lnTo>
                  <a:lnTo>
                    <a:pt x="33807" y="12573"/>
                  </a:lnTo>
                  <a:lnTo>
                    <a:pt x="54216" y="12573"/>
                  </a:lnTo>
                  <a:lnTo>
                    <a:pt x="54216" y="12"/>
                  </a:lnTo>
                  <a:close/>
                </a:path>
                <a:path w="115570" h="74295">
                  <a:moveTo>
                    <a:pt x="115011" y="0"/>
                  </a:moveTo>
                  <a:lnTo>
                    <a:pt x="101409" y="0"/>
                  </a:lnTo>
                  <a:lnTo>
                    <a:pt x="101409" y="73863"/>
                  </a:lnTo>
                  <a:lnTo>
                    <a:pt x="115011" y="73863"/>
                  </a:lnTo>
                  <a:lnTo>
                    <a:pt x="11501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24908" y="5397209"/>
              <a:ext cx="70706" cy="7763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150612" y="5399105"/>
              <a:ext cx="56515" cy="74295"/>
            </a:xfrm>
            <a:custGeom>
              <a:avLst/>
              <a:gdLst/>
              <a:ahLst/>
              <a:cxnLst/>
              <a:rect l="l" t="t" r="r" b="b"/>
              <a:pathLst>
                <a:path w="56514" h="74295">
                  <a:moveTo>
                    <a:pt x="23545" y="0"/>
                  </a:moveTo>
                  <a:lnTo>
                    <a:pt x="0" y="0"/>
                  </a:lnTo>
                  <a:lnTo>
                    <a:pt x="0" y="73863"/>
                  </a:lnTo>
                  <a:lnTo>
                    <a:pt x="13716" y="73863"/>
                  </a:lnTo>
                  <a:lnTo>
                    <a:pt x="13716" y="46456"/>
                  </a:lnTo>
                  <a:lnTo>
                    <a:pt x="41513" y="46456"/>
                  </a:lnTo>
                  <a:lnTo>
                    <a:pt x="40081" y="43840"/>
                  </a:lnTo>
                  <a:lnTo>
                    <a:pt x="44272" y="42583"/>
                  </a:lnTo>
                  <a:lnTo>
                    <a:pt x="54622" y="37668"/>
                  </a:lnTo>
                  <a:lnTo>
                    <a:pt x="54622" y="35026"/>
                  </a:lnTo>
                  <a:lnTo>
                    <a:pt x="13716" y="35026"/>
                  </a:lnTo>
                  <a:lnTo>
                    <a:pt x="13716" y="11899"/>
                  </a:lnTo>
                  <a:lnTo>
                    <a:pt x="52782" y="11899"/>
                  </a:lnTo>
                  <a:lnTo>
                    <a:pt x="51079" y="9080"/>
                  </a:lnTo>
                  <a:lnTo>
                    <a:pt x="46469" y="5308"/>
                  </a:lnTo>
                  <a:lnTo>
                    <a:pt x="39966" y="88"/>
                  </a:lnTo>
                  <a:lnTo>
                    <a:pt x="33401" y="88"/>
                  </a:lnTo>
                  <a:lnTo>
                    <a:pt x="23545" y="0"/>
                  </a:lnTo>
                  <a:close/>
                </a:path>
                <a:path w="56514" h="74295">
                  <a:moveTo>
                    <a:pt x="41513" y="46456"/>
                  </a:moveTo>
                  <a:lnTo>
                    <a:pt x="26060" y="46456"/>
                  </a:lnTo>
                  <a:lnTo>
                    <a:pt x="40716" y="73863"/>
                  </a:lnTo>
                  <a:lnTo>
                    <a:pt x="56515" y="73863"/>
                  </a:lnTo>
                  <a:lnTo>
                    <a:pt x="41513" y="46456"/>
                  </a:lnTo>
                  <a:close/>
                </a:path>
                <a:path w="56514" h="74295">
                  <a:moveTo>
                    <a:pt x="52782" y="11899"/>
                  </a:moveTo>
                  <a:lnTo>
                    <a:pt x="28244" y="11899"/>
                  </a:lnTo>
                  <a:lnTo>
                    <a:pt x="31813" y="12026"/>
                  </a:lnTo>
                  <a:lnTo>
                    <a:pt x="40500" y="16395"/>
                  </a:lnTo>
                  <a:lnTo>
                    <a:pt x="40589" y="34201"/>
                  </a:lnTo>
                  <a:lnTo>
                    <a:pt x="30670" y="34734"/>
                  </a:lnTo>
                  <a:lnTo>
                    <a:pt x="27622" y="34848"/>
                  </a:lnTo>
                  <a:lnTo>
                    <a:pt x="25006" y="34912"/>
                  </a:lnTo>
                  <a:lnTo>
                    <a:pt x="23241" y="35026"/>
                  </a:lnTo>
                  <a:lnTo>
                    <a:pt x="54622" y="35026"/>
                  </a:lnTo>
                  <a:lnTo>
                    <a:pt x="54622" y="14947"/>
                  </a:lnTo>
                  <a:lnTo>
                    <a:pt x="52782" y="1189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62223" y="5399105"/>
              <a:ext cx="65811" cy="7386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766359" y="5399100"/>
              <a:ext cx="1237615" cy="325755"/>
            </a:xfrm>
            <a:custGeom>
              <a:avLst/>
              <a:gdLst/>
              <a:ahLst/>
              <a:cxnLst/>
              <a:rect l="l" t="t" r="r" b="b"/>
              <a:pathLst>
                <a:path w="1237615" h="325754">
                  <a:moveTo>
                    <a:pt x="13601" y="0"/>
                  </a:moveTo>
                  <a:lnTo>
                    <a:pt x="0" y="0"/>
                  </a:lnTo>
                  <a:lnTo>
                    <a:pt x="0" y="73863"/>
                  </a:lnTo>
                  <a:lnTo>
                    <a:pt x="13601" y="73863"/>
                  </a:lnTo>
                  <a:lnTo>
                    <a:pt x="13601" y="0"/>
                  </a:lnTo>
                  <a:close/>
                </a:path>
                <a:path w="1237615" h="325754">
                  <a:moveTo>
                    <a:pt x="128790" y="12"/>
                  </a:moveTo>
                  <a:lnTo>
                    <a:pt x="115189" y="12"/>
                  </a:lnTo>
                  <a:lnTo>
                    <a:pt x="116865" y="52209"/>
                  </a:lnTo>
                  <a:lnTo>
                    <a:pt x="84226" y="12"/>
                  </a:lnTo>
                  <a:lnTo>
                    <a:pt x="71767" y="12"/>
                  </a:lnTo>
                  <a:lnTo>
                    <a:pt x="71767" y="73875"/>
                  </a:lnTo>
                  <a:lnTo>
                    <a:pt x="85267" y="73875"/>
                  </a:lnTo>
                  <a:lnTo>
                    <a:pt x="84442" y="22059"/>
                  </a:lnTo>
                  <a:lnTo>
                    <a:pt x="116776" y="73875"/>
                  </a:lnTo>
                  <a:lnTo>
                    <a:pt x="128790" y="73875"/>
                  </a:lnTo>
                  <a:lnTo>
                    <a:pt x="128790" y="12"/>
                  </a:lnTo>
                  <a:close/>
                </a:path>
                <a:path w="1237615" h="325754">
                  <a:moveTo>
                    <a:pt x="386168" y="280949"/>
                  </a:moveTo>
                  <a:lnTo>
                    <a:pt x="282143" y="280949"/>
                  </a:lnTo>
                  <a:lnTo>
                    <a:pt x="282143" y="241579"/>
                  </a:lnTo>
                  <a:lnTo>
                    <a:pt x="371348" y="241579"/>
                  </a:lnTo>
                  <a:lnTo>
                    <a:pt x="371348" y="198399"/>
                  </a:lnTo>
                  <a:lnTo>
                    <a:pt x="282143" y="198399"/>
                  </a:lnTo>
                  <a:lnTo>
                    <a:pt x="282143" y="167919"/>
                  </a:lnTo>
                  <a:lnTo>
                    <a:pt x="377609" y="167919"/>
                  </a:lnTo>
                  <a:lnTo>
                    <a:pt x="377609" y="124739"/>
                  </a:lnTo>
                  <a:lnTo>
                    <a:pt x="218541" y="124739"/>
                  </a:lnTo>
                  <a:lnTo>
                    <a:pt x="218541" y="167919"/>
                  </a:lnTo>
                  <a:lnTo>
                    <a:pt x="218541" y="198399"/>
                  </a:lnTo>
                  <a:lnTo>
                    <a:pt x="218541" y="241579"/>
                  </a:lnTo>
                  <a:lnTo>
                    <a:pt x="218541" y="280949"/>
                  </a:lnTo>
                  <a:lnTo>
                    <a:pt x="218541" y="325399"/>
                  </a:lnTo>
                  <a:lnTo>
                    <a:pt x="386168" y="325399"/>
                  </a:lnTo>
                  <a:lnTo>
                    <a:pt x="386168" y="280949"/>
                  </a:lnTo>
                  <a:close/>
                </a:path>
                <a:path w="1237615" h="325754">
                  <a:moveTo>
                    <a:pt x="1237475" y="281470"/>
                  </a:moveTo>
                  <a:lnTo>
                    <a:pt x="1133690" y="281470"/>
                  </a:lnTo>
                  <a:lnTo>
                    <a:pt x="1133690" y="242100"/>
                  </a:lnTo>
                  <a:lnTo>
                    <a:pt x="1222667" y="242100"/>
                  </a:lnTo>
                  <a:lnTo>
                    <a:pt x="1222667" y="197650"/>
                  </a:lnTo>
                  <a:lnTo>
                    <a:pt x="1133690" y="197650"/>
                  </a:lnTo>
                  <a:lnTo>
                    <a:pt x="1133690" y="168440"/>
                  </a:lnTo>
                  <a:lnTo>
                    <a:pt x="1228915" y="168440"/>
                  </a:lnTo>
                  <a:lnTo>
                    <a:pt x="1228915" y="123990"/>
                  </a:lnTo>
                  <a:lnTo>
                    <a:pt x="1069860" y="123990"/>
                  </a:lnTo>
                  <a:lnTo>
                    <a:pt x="1069860" y="168440"/>
                  </a:lnTo>
                  <a:lnTo>
                    <a:pt x="1069860" y="197650"/>
                  </a:lnTo>
                  <a:lnTo>
                    <a:pt x="1069860" y="242100"/>
                  </a:lnTo>
                  <a:lnTo>
                    <a:pt x="1069860" y="281470"/>
                  </a:lnTo>
                  <a:lnTo>
                    <a:pt x="1069860" y="324650"/>
                  </a:lnTo>
                  <a:lnTo>
                    <a:pt x="1237475" y="324650"/>
                  </a:lnTo>
                  <a:lnTo>
                    <a:pt x="1237475" y="28147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91367" y="5515784"/>
              <a:ext cx="202018" cy="21463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66358" y="5523212"/>
              <a:ext cx="192074" cy="2009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18489" y="5523205"/>
              <a:ext cx="183248" cy="20633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73029" y="5516695"/>
              <a:ext cx="197243" cy="213448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624962" y="2375691"/>
            <a:ext cx="8872220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24835" algn="l"/>
                <a:tab pos="5836285" algn="l"/>
              </a:tabLst>
            </a:pPr>
            <a:r>
              <a:rPr sz="6300" dirty="0"/>
              <a:t>Being</a:t>
            </a:r>
            <a:r>
              <a:rPr sz="6300" spc="-10" dirty="0"/>
              <a:t> </a:t>
            </a:r>
            <a:r>
              <a:rPr sz="6300" spc="-50" dirty="0"/>
              <a:t>a</a:t>
            </a:r>
            <a:r>
              <a:rPr sz="6300" dirty="0"/>
              <a:t>	</a:t>
            </a:r>
            <a:r>
              <a:rPr sz="6300" spc="-10" dirty="0"/>
              <a:t>Buddy</a:t>
            </a:r>
            <a:r>
              <a:rPr sz="6300" dirty="0"/>
              <a:t>	</a:t>
            </a:r>
            <a:r>
              <a:rPr sz="6300" spc="-10" dirty="0"/>
              <a:t>Course:</a:t>
            </a:r>
            <a:endParaRPr sz="6300"/>
          </a:p>
        </p:txBody>
      </p:sp>
      <p:sp>
        <p:nvSpPr>
          <p:cNvPr id="22" name="object 22"/>
          <p:cNvSpPr txBox="1"/>
          <p:nvPr/>
        </p:nvSpPr>
        <p:spPr>
          <a:xfrm>
            <a:off x="823132" y="3477269"/>
            <a:ext cx="10474325" cy="1473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TEACHER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PRESENTATION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SESSIONS</a:t>
            </a:r>
            <a:endParaRPr sz="3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70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powerpoint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presentation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works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tandem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FFFFFF"/>
                </a:solidFill>
                <a:latin typeface="Arial-BoldItalicMT"/>
                <a:cs typeface="Arial-BoldItalicMT"/>
              </a:rPr>
              <a:t>Being</a:t>
            </a:r>
            <a:r>
              <a:rPr sz="2200" b="1" i="1" spc="-20" dirty="0">
                <a:solidFill>
                  <a:srgbClr val="FFFFFF"/>
                </a:solidFill>
                <a:latin typeface="Arial-BoldItalicMT"/>
                <a:cs typeface="Arial-BoldItalicMT"/>
              </a:rPr>
              <a:t> </a:t>
            </a:r>
            <a:r>
              <a:rPr sz="2200" b="1" i="1" dirty="0">
                <a:solidFill>
                  <a:srgbClr val="FFFFFF"/>
                </a:solidFill>
                <a:latin typeface="Arial-BoldItalicMT"/>
                <a:cs typeface="Arial-BoldItalicMT"/>
              </a:rPr>
              <a:t>a</a:t>
            </a:r>
            <a:r>
              <a:rPr sz="2200" b="1" i="1" spc="-25" dirty="0">
                <a:solidFill>
                  <a:srgbClr val="FFFFFF"/>
                </a:solidFill>
                <a:latin typeface="Arial-BoldItalicMT"/>
                <a:cs typeface="Arial-BoldItalicMT"/>
              </a:rPr>
              <a:t> </a:t>
            </a:r>
            <a:r>
              <a:rPr sz="2200" b="1" i="1" dirty="0">
                <a:solidFill>
                  <a:srgbClr val="FFFFFF"/>
                </a:solidFill>
                <a:latin typeface="Arial-BoldItalicMT"/>
                <a:cs typeface="Arial-BoldItalicMT"/>
              </a:rPr>
              <a:t>Buddy</a:t>
            </a:r>
            <a:r>
              <a:rPr sz="2200" b="1" i="1" spc="-25" dirty="0">
                <a:solidFill>
                  <a:srgbClr val="FFFFFF"/>
                </a:solidFill>
                <a:latin typeface="Arial-BoldItalicMT"/>
                <a:cs typeface="Arial-BoldItalicMT"/>
              </a:rPr>
              <a:t> </a:t>
            </a:r>
            <a:r>
              <a:rPr sz="2200" b="1" i="1" dirty="0">
                <a:solidFill>
                  <a:srgbClr val="FFFFFF"/>
                </a:solidFill>
                <a:latin typeface="Arial-BoldItalicMT"/>
                <a:cs typeface="Arial-BoldItalicMT"/>
              </a:rPr>
              <a:t>Course</a:t>
            </a:r>
            <a:r>
              <a:rPr sz="2200" b="1" i="1" spc="-20" dirty="0">
                <a:solidFill>
                  <a:srgbClr val="FFFFFF"/>
                </a:solidFill>
                <a:latin typeface="Arial-BoldItalicMT"/>
                <a:cs typeface="Arial-BoldItalicMT"/>
              </a:rPr>
              <a:t> </a:t>
            </a:r>
            <a:r>
              <a:rPr sz="2200" b="1" i="1" spc="-10" dirty="0">
                <a:solidFill>
                  <a:srgbClr val="FFFFFF"/>
                </a:solidFill>
                <a:latin typeface="Arial-BoldItalicMT"/>
                <a:cs typeface="Arial-BoldItalicMT"/>
              </a:rPr>
              <a:t>Booklet</a:t>
            </a:r>
            <a:endParaRPr sz="2200">
              <a:latin typeface="Arial-BoldItalicMT"/>
              <a:cs typeface="Arial-BoldItalicMT"/>
            </a:endParaRPr>
          </a:p>
          <a:p>
            <a:pPr marL="635" algn="ctr">
              <a:lnSpc>
                <a:spcPct val="100000"/>
              </a:lnSpc>
              <a:spcBef>
                <a:spcPts val="450"/>
              </a:spcBef>
              <a:tabLst>
                <a:tab pos="870585" algn="l"/>
              </a:tabLst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	x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min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sessions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done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lunch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times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after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 school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4760" y="1729684"/>
              <a:ext cx="8275267" cy="8221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89991" y="0"/>
              <a:ext cx="11802110" cy="1179830"/>
            </a:xfrm>
            <a:custGeom>
              <a:avLst/>
              <a:gdLst/>
              <a:ahLst/>
              <a:cxnLst/>
              <a:rect l="l" t="t" r="r" b="b"/>
              <a:pathLst>
                <a:path w="11802110" h="1179830">
                  <a:moveTo>
                    <a:pt x="11801703" y="0"/>
                  </a:moveTo>
                  <a:lnTo>
                    <a:pt x="0" y="0"/>
                  </a:lnTo>
                  <a:lnTo>
                    <a:pt x="0" y="1179576"/>
                  </a:lnTo>
                  <a:lnTo>
                    <a:pt x="11801703" y="1179576"/>
                  </a:lnTo>
                  <a:lnTo>
                    <a:pt x="11801703" y="0"/>
                  </a:lnTo>
                  <a:close/>
                </a:path>
              </a:pathLst>
            </a:custGeom>
            <a:solidFill>
              <a:srgbClr val="38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4170">
              <a:lnSpc>
                <a:spcPct val="100000"/>
              </a:lnSpc>
              <a:spcBef>
                <a:spcPts val="100"/>
              </a:spcBef>
            </a:pPr>
            <a:r>
              <a:rPr dirty="0"/>
              <a:t>Being</a:t>
            </a:r>
            <a:r>
              <a:rPr spc="-20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dirty="0"/>
              <a:t>Buddy</a:t>
            </a:r>
            <a:r>
              <a:rPr spc="-15" dirty="0"/>
              <a:t> </a:t>
            </a:r>
            <a:r>
              <a:rPr spc="-10" dirty="0"/>
              <a:t>Course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9520" y="3010369"/>
            <a:ext cx="2336342" cy="319582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100"/>
              </a:spcBef>
            </a:pPr>
            <a:r>
              <a:rPr dirty="0"/>
              <a:t>Being</a:t>
            </a:r>
            <a:r>
              <a:rPr spc="-30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Buddy</a:t>
            </a:r>
            <a:r>
              <a:rPr spc="-15" dirty="0"/>
              <a:t> </a:t>
            </a:r>
            <a:r>
              <a:rPr dirty="0"/>
              <a:t>Course</a:t>
            </a:r>
            <a:r>
              <a:rPr spc="5" dirty="0"/>
              <a:t> </a:t>
            </a:r>
            <a:r>
              <a:rPr b="0" dirty="0">
                <a:latin typeface="Arial"/>
                <a:cs typeface="Arial"/>
              </a:rPr>
              <a:t>–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Session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spc="-50" dirty="0">
                <a:latin typeface="Arial"/>
                <a:cs typeface="Arial"/>
              </a:rPr>
              <a:t>3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668774" y="6008484"/>
            <a:ext cx="1141095" cy="395605"/>
            <a:chOff x="10668774" y="6008484"/>
            <a:chExt cx="1141095" cy="395605"/>
          </a:xfrm>
        </p:grpSpPr>
        <p:sp>
          <p:nvSpPr>
            <p:cNvPr id="4" name="object 4"/>
            <p:cNvSpPr/>
            <p:nvPr/>
          </p:nvSpPr>
          <p:spPr>
            <a:xfrm>
              <a:off x="10668774" y="6008484"/>
              <a:ext cx="1141095" cy="395605"/>
            </a:xfrm>
            <a:custGeom>
              <a:avLst/>
              <a:gdLst/>
              <a:ahLst/>
              <a:cxnLst/>
              <a:rect l="l" t="t" r="r" b="b"/>
              <a:pathLst>
                <a:path w="1141095" h="395604">
                  <a:moveTo>
                    <a:pt x="1140663" y="0"/>
                  </a:moveTo>
                  <a:lnTo>
                    <a:pt x="0" y="0"/>
                  </a:lnTo>
                  <a:lnTo>
                    <a:pt x="0" y="395427"/>
                  </a:lnTo>
                  <a:lnTo>
                    <a:pt x="1140663" y="395427"/>
                  </a:lnTo>
                  <a:lnTo>
                    <a:pt x="1140663" y="0"/>
                  </a:lnTo>
                  <a:close/>
                </a:path>
              </a:pathLst>
            </a:custGeom>
            <a:solidFill>
              <a:srgbClr val="FFC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057826" y="6288824"/>
              <a:ext cx="676275" cy="42545"/>
            </a:xfrm>
            <a:custGeom>
              <a:avLst/>
              <a:gdLst/>
              <a:ahLst/>
              <a:cxnLst/>
              <a:rect l="l" t="t" r="r" b="b"/>
              <a:pathLst>
                <a:path w="676275" h="42545">
                  <a:moveTo>
                    <a:pt x="36182" y="30022"/>
                  </a:moveTo>
                  <a:lnTo>
                    <a:pt x="29121" y="27051"/>
                  </a:lnTo>
                  <a:lnTo>
                    <a:pt x="28321" y="29464"/>
                  </a:lnTo>
                  <a:lnTo>
                    <a:pt x="27012" y="31216"/>
                  </a:lnTo>
                  <a:lnTo>
                    <a:pt x="25361" y="33324"/>
                  </a:lnTo>
                  <a:lnTo>
                    <a:pt x="23075" y="35166"/>
                  </a:lnTo>
                  <a:lnTo>
                    <a:pt x="12992" y="35166"/>
                  </a:lnTo>
                  <a:lnTo>
                    <a:pt x="8153" y="30086"/>
                  </a:lnTo>
                  <a:lnTo>
                    <a:pt x="8153" y="12306"/>
                  </a:lnTo>
                  <a:lnTo>
                    <a:pt x="12712" y="6883"/>
                  </a:lnTo>
                  <a:lnTo>
                    <a:pt x="23418" y="6883"/>
                  </a:lnTo>
                  <a:lnTo>
                    <a:pt x="25641" y="9156"/>
                  </a:lnTo>
                  <a:lnTo>
                    <a:pt x="27520" y="11963"/>
                  </a:lnTo>
                  <a:lnTo>
                    <a:pt x="27990" y="14401"/>
                  </a:lnTo>
                  <a:lnTo>
                    <a:pt x="35496" y="12420"/>
                  </a:lnTo>
                  <a:lnTo>
                    <a:pt x="31623" y="0"/>
                  </a:lnTo>
                  <a:lnTo>
                    <a:pt x="19088" y="0"/>
                  </a:lnTo>
                  <a:lnTo>
                    <a:pt x="11772" y="1358"/>
                  </a:lnTo>
                  <a:lnTo>
                    <a:pt x="5689" y="5372"/>
                  </a:lnTo>
                  <a:lnTo>
                    <a:pt x="1536" y="11963"/>
                  </a:lnTo>
                  <a:lnTo>
                    <a:pt x="0" y="21018"/>
                  </a:lnTo>
                  <a:lnTo>
                    <a:pt x="1435" y="30010"/>
                  </a:lnTo>
                  <a:lnTo>
                    <a:pt x="5397" y="36677"/>
                  </a:lnTo>
                  <a:lnTo>
                    <a:pt x="11366" y="40830"/>
                  </a:lnTo>
                  <a:lnTo>
                    <a:pt x="18796" y="42265"/>
                  </a:lnTo>
                  <a:lnTo>
                    <a:pt x="25361" y="42265"/>
                  </a:lnTo>
                  <a:lnTo>
                    <a:pt x="29857" y="39370"/>
                  </a:lnTo>
                  <a:lnTo>
                    <a:pt x="34696" y="33680"/>
                  </a:lnTo>
                  <a:lnTo>
                    <a:pt x="36182" y="30022"/>
                  </a:lnTo>
                  <a:close/>
                </a:path>
                <a:path w="676275" h="42545">
                  <a:moveTo>
                    <a:pt x="122339" y="21120"/>
                  </a:moveTo>
                  <a:lnTo>
                    <a:pt x="120751" y="12039"/>
                  </a:lnTo>
                  <a:lnTo>
                    <a:pt x="117411" y="6870"/>
                  </a:lnTo>
                  <a:lnTo>
                    <a:pt x="116459" y="5422"/>
                  </a:lnTo>
                  <a:lnTo>
                    <a:pt x="114985" y="4457"/>
                  </a:lnTo>
                  <a:lnTo>
                    <a:pt x="114985" y="14122"/>
                  </a:lnTo>
                  <a:lnTo>
                    <a:pt x="114642" y="31673"/>
                  </a:lnTo>
                  <a:lnTo>
                    <a:pt x="108204" y="35318"/>
                  </a:lnTo>
                  <a:lnTo>
                    <a:pt x="96520" y="35318"/>
                  </a:lnTo>
                  <a:lnTo>
                    <a:pt x="91516" y="29895"/>
                  </a:lnTo>
                  <a:lnTo>
                    <a:pt x="91516" y="12471"/>
                  </a:lnTo>
                  <a:lnTo>
                    <a:pt x="96126" y="6870"/>
                  </a:lnTo>
                  <a:lnTo>
                    <a:pt x="110934" y="6870"/>
                  </a:lnTo>
                  <a:lnTo>
                    <a:pt x="114985" y="14122"/>
                  </a:lnTo>
                  <a:lnTo>
                    <a:pt x="114985" y="4457"/>
                  </a:lnTo>
                  <a:lnTo>
                    <a:pt x="110299" y="1371"/>
                  </a:lnTo>
                  <a:lnTo>
                    <a:pt x="103073" y="0"/>
                  </a:lnTo>
                  <a:lnTo>
                    <a:pt x="95415" y="1587"/>
                  </a:lnTo>
                  <a:lnTo>
                    <a:pt x="89281" y="5981"/>
                  </a:lnTo>
                  <a:lnTo>
                    <a:pt x="85229" y="12687"/>
                  </a:lnTo>
                  <a:lnTo>
                    <a:pt x="83769" y="21120"/>
                  </a:lnTo>
                  <a:lnTo>
                    <a:pt x="83756" y="26250"/>
                  </a:lnTo>
                  <a:lnTo>
                    <a:pt x="85128" y="31496"/>
                  </a:lnTo>
                  <a:lnTo>
                    <a:pt x="93218" y="40843"/>
                  </a:lnTo>
                  <a:lnTo>
                    <a:pt x="97891" y="42252"/>
                  </a:lnTo>
                  <a:lnTo>
                    <a:pt x="102958" y="42252"/>
                  </a:lnTo>
                  <a:lnTo>
                    <a:pt x="111188" y="40576"/>
                  </a:lnTo>
                  <a:lnTo>
                    <a:pt x="117259" y="36017"/>
                  </a:lnTo>
                  <a:lnTo>
                    <a:pt x="117652" y="35318"/>
                  </a:lnTo>
                  <a:lnTo>
                    <a:pt x="121031" y="29286"/>
                  </a:lnTo>
                  <a:lnTo>
                    <a:pt x="122339" y="21120"/>
                  </a:lnTo>
                  <a:close/>
                </a:path>
                <a:path w="676275" h="42545">
                  <a:moveTo>
                    <a:pt x="210654" y="1028"/>
                  </a:moveTo>
                  <a:lnTo>
                    <a:pt x="199707" y="1028"/>
                  </a:lnTo>
                  <a:lnTo>
                    <a:pt x="192024" y="30873"/>
                  </a:lnTo>
                  <a:lnTo>
                    <a:pt x="184162" y="1028"/>
                  </a:lnTo>
                  <a:lnTo>
                    <a:pt x="173215" y="1028"/>
                  </a:lnTo>
                  <a:lnTo>
                    <a:pt x="173215" y="41249"/>
                  </a:lnTo>
                  <a:lnTo>
                    <a:pt x="180568" y="41249"/>
                  </a:lnTo>
                  <a:lnTo>
                    <a:pt x="179832" y="8191"/>
                  </a:lnTo>
                  <a:lnTo>
                    <a:pt x="188544" y="41249"/>
                  </a:lnTo>
                  <a:lnTo>
                    <a:pt x="195326" y="41249"/>
                  </a:lnTo>
                  <a:lnTo>
                    <a:pt x="204000" y="8191"/>
                  </a:lnTo>
                  <a:lnTo>
                    <a:pt x="203314" y="41249"/>
                  </a:lnTo>
                  <a:lnTo>
                    <a:pt x="210654" y="41249"/>
                  </a:lnTo>
                  <a:lnTo>
                    <a:pt x="210654" y="1028"/>
                  </a:lnTo>
                  <a:close/>
                </a:path>
                <a:path w="676275" h="42545">
                  <a:moveTo>
                    <a:pt x="300863" y="1028"/>
                  </a:moveTo>
                  <a:lnTo>
                    <a:pt x="289928" y="1028"/>
                  </a:lnTo>
                  <a:lnTo>
                    <a:pt x="282232" y="30873"/>
                  </a:lnTo>
                  <a:lnTo>
                    <a:pt x="274370" y="1028"/>
                  </a:lnTo>
                  <a:lnTo>
                    <a:pt x="263423" y="1028"/>
                  </a:lnTo>
                  <a:lnTo>
                    <a:pt x="263423" y="41249"/>
                  </a:lnTo>
                  <a:lnTo>
                    <a:pt x="270776" y="41249"/>
                  </a:lnTo>
                  <a:lnTo>
                    <a:pt x="270027" y="8191"/>
                  </a:lnTo>
                  <a:lnTo>
                    <a:pt x="278752" y="41249"/>
                  </a:lnTo>
                  <a:lnTo>
                    <a:pt x="285534" y="41249"/>
                  </a:lnTo>
                  <a:lnTo>
                    <a:pt x="294195" y="8191"/>
                  </a:lnTo>
                  <a:lnTo>
                    <a:pt x="293509" y="41249"/>
                  </a:lnTo>
                  <a:lnTo>
                    <a:pt x="300863" y="41249"/>
                  </a:lnTo>
                  <a:lnTo>
                    <a:pt x="300863" y="1028"/>
                  </a:lnTo>
                  <a:close/>
                </a:path>
                <a:path w="676275" h="42545">
                  <a:moveTo>
                    <a:pt x="361264" y="1028"/>
                  </a:moveTo>
                  <a:lnTo>
                    <a:pt x="353847" y="1028"/>
                  </a:lnTo>
                  <a:lnTo>
                    <a:pt x="353847" y="41249"/>
                  </a:lnTo>
                  <a:lnTo>
                    <a:pt x="361264" y="41249"/>
                  </a:lnTo>
                  <a:lnTo>
                    <a:pt x="361264" y="1028"/>
                  </a:lnTo>
                  <a:close/>
                </a:path>
                <a:path w="676275" h="42545">
                  <a:moveTo>
                    <a:pt x="440690" y="1028"/>
                  </a:moveTo>
                  <a:lnTo>
                    <a:pt x="411175" y="1028"/>
                  </a:lnTo>
                  <a:lnTo>
                    <a:pt x="411175" y="7861"/>
                  </a:lnTo>
                  <a:lnTo>
                    <a:pt x="422059" y="7861"/>
                  </a:lnTo>
                  <a:lnTo>
                    <a:pt x="422059" y="41262"/>
                  </a:lnTo>
                  <a:lnTo>
                    <a:pt x="429577" y="41262"/>
                  </a:lnTo>
                  <a:lnTo>
                    <a:pt x="429577" y="7861"/>
                  </a:lnTo>
                  <a:lnTo>
                    <a:pt x="440690" y="7861"/>
                  </a:lnTo>
                  <a:lnTo>
                    <a:pt x="440690" y="1028"/>
                  </a:lnTo>
                  <a:close/>
                </a:path>
                <a:path w="676275" h="42545">
                  <a:moveTo>
                    <a:pt x="516674" y="1028"/>
                  </a:moveTo>
                  <a:lnTo>
                    <a:pt x="487146" y="1028"/>
                  </a:lnTo>
                  <a:lnTo>
                    <a:pt x="487146" y="7861"/>
                  </a:lnTo>
                  <a:lnTo>
                    <a:pt x="498030" y="7861"/>
                  </a:lnTo>
                  <a:lnTo>
                    <a:pt x="498030" y="41262"/>
                  </a:lnTo>
                  <a:lnTo>
                    <a:pt x="505548" y="41262"/>
                  </a:lnTo>
                  <a:lnTo>
                    <a:pt x="505548" y="7861"/>
                  </a:lnTo>
                  <a:lnTo>
                    <a:pt x="516674" y="7861"/>
                  </a:lnTo>
                  <a:lnTo>
                    <a:pt x="516674" y="1028"/>
                  </a:lnTo>
                  <a:close/>
                </a:path>
                <a:path w="676275" h="42545">
                  <a:moveTo>
                    <a:pt x="596277" y="34455"/>
                  </a:moveTo>
                  <a:lnTo>
                    <a:pt x="573646" y="34455"/>
                  </a:lnTo>
                  <a:lnTo>
                    <a:pt x="573646" y="23698"/>
                  </a:lnTo>
                  <a:lnTo>
                    <a:pt x="593026" y="23698"/>
                  </a:lnTo>
                  <a:lnTo>
                    <a:pt x="593026" y="17195"/>
                  </a:lnTo>
                  <a:lnTo>
                    <a:pt x="573646" y="17195"/>
                  </a:lnTo>
                  <a:lnTo>
                    <a:pt x="573646" y="7747"/>
                  </a:lnTo>
                  <a:lnTo>
                    <a:pt x="594842" y="7747"/>
                  </a:lnTo>
                  <a:lnTo>
                    <a:pt x="594842" y="1028"/>
                  </a:lnTo>
                  <a:lnTo>
                    <a:pt x="566242" y="1028"/>
                  </a:lnTo>
                  <a:lnTo>
                    <a:pt x="566242" y="41262"/>
                  </a:lnTo>
                  <a:lnTo>
                    <a:pt x="596277" y="41262"/>
                  </a:lnTo>
                  <a:lnTo>
                    <a:pt x="596277" y="34455"/>
                  </a:lnTo>
                  <a:close/>
                </a:path>
                <a:path w="676275" h="42545">
                  <a:moveTo>
                    <a:pt x="675817" y="34455"/>
                  </a:moveTo>
                  <a:lnTo>
                    <a:pt x="653199" y="34455"/>
                  </a:lnTo>
                  <a:lnTo>
                    <a:pt x="653199" y="23698"/>
                  </a:lnTo>
                  <a:lnTo>
                    <a:pt x="672579" y="23698"/>
                  </a:lnTo>
                  <a:lnTo>
                    <a:pt x="672579" y="17195"/>
                  </a:lnTo>
                  <a:lnTo>
                    <a:pt x="653199" y="17195"/>
                  </a:lnTo>
                  <a:lnTo>
                    <a:pt x="653199" y="7747"/>
                  </a:lnTo>
                  <a:lnTo>
                    <a:pt x="674395" y="7747"/>
                  </a:lnTo>
                  <a:lnTo>
                    <a:pt x="674395" y="1028"/>
                  </a:lnTo>
                  <a:lnTo>
                    <a:pt x="645795" y="1028"/>
                  </a:lnTo>
                  <a:lnTo>
                    <a:pt x="645795" y="41262"/>
                  </a:lnTo>
                  <a:lnTo>
                    <a:pt x="675817" y="41262"/>
                  </a:lnTo>
                  <a:lnTo>
                    <a:pt x="675817" y="3445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44161" y="6084410"/>
              <a:ext cx="246672" cy="2466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059642" y="6084417"/>
              <a:ext cx="674370" cy="181610"/>
            </a:xfrm>
            <a:custGeom>
              <a:avLst/>
              <a:gdLst/>
              <a:ahLst/>
              <a:cxnLst/>
              <a:rect l="l" t="t" r="r" b="b"/>
              <a:pathLst>
                <a:path w="674370" h="181610">
                  <a:moveTo>
                    <a:pt x="7416" y="1041"/>
                  </a:moveTo>
                  <a:lnTo>
                    <a:pt x="12" y="1041"/>
                  </a:lnTo>
                  <a:lnTo>
                    <a:pt x="12" y="41262"/>
                  </a:lnTo>
                  <a:lnTo>
                    <a:pt x="7416" y="41262"/>
                  </a:lnTo>
                  <a:lnTo>
                    <a:pt x="7416" y="1041"/>
                  </a:lnTo>
                  <a:close/>
                </a:path>
                <a:path w="674370" h="181610">
                  <a:moveTo>
                    <a:pt x="70154" y="1028"/>
                  </a:moveTo>
                  <a:lnTo>
                    <a:pt x="62750" y="1028"/>
                  </a:lnTo>
                  <a:lnTo>
                    <a:pt x="63665" y="29464"/>
                  </a:lnTo>
                  <a:lnTo>
                    <a:pt x="45885" y="1028"/>
                  </a:lnTo>
                  <a:lnTo>
                    <a:pt x="39103" y="1028"/>
                  </a:lnTo>
                  <a:lnTo>
                    <a:pt x="39103" y="41262"/>
                  </a:lnTo>
                  <a:lnTo>
                    <a:pt x="46443" y="41262"/>
                  </a:lnTo>
                  <a:lnTo>
                    <a:pt x="45999" y="13042"/>
                  </a:lnTo>
                  <a:lnTo>
                    <a:pt x="63614" y="41262"/>
                  </a:lnTo>
                  <a:lnTo>
                    <a:pt x="70154" y="41262"/>
                  </a:lnTo>
                  <a:lnTo>
                    <a:pt x="70154" y="1028"/>
                  </a:lnTo>
                  <a:close/>
                </a:path>
                <a:path w="674370" h="181610">
                  <a:moveTo>
                    <a:pt x="104622" y="178079"/>
                  </a:moveTo>
                  <a:lnTo>
                    <a:pt x="81330" y="139484"/>
                  </a:lnTo>
                  <a:lnTo>
                    <a:pt x="77952" y="133896"/>
                  </a:lnTo>
                  <a:lnTo>
                    <a:pt x="83070" y="131876"/>
                  </a:lnTo>
                  <a:lnTo>
                    <a:pt x="87718" y="130187"/>
                  </a:lnTo>
                  <a:lnTo>
                    <a:pt x="92062" y="125526"/>
                  </a:lnTo>
                  <a:lnTo>
                    <a:pt x="99961" y="117487"/>
                  </a:lnTo>
                  <a:lnTo>
                    <a:pt x="99987" y="117005"/>
                  </a:lnTo>
                  <a:lnTo>
                    <a:pt x="100431" y="107708"/>
                  </a:lnTo>
                  <a:lnTo>
                    <a:pt x="100431" y="103657"/>
                  </a:lnTo>
                  <a:lnTo>
                    <a:pt x="99529" y="95135"/>
                  </a:lnTo>
                  <a:lnTo>
                    <a:pt x="98285" y="91567"/>
                  </a:lnTo>
                  <a:lnTo>
                    <a:pt x="96431" y="86220"/>
                  </a:lnTo>
                  <a:lnTo>
                    <a:pt x="65874" y="69037"/>
                  </a:lnTo>
                  <a:lnTo>
                    <a:pt x="65874" y="91884"/>
                  </a:lnTo>
                  <a:lnTo>
                    <a:pt x="65874" y="116713"/>
                  </a:lnTo>
                  <a:lnTo>
                    <a:pt x="54864" y="117005"/>
                  </a:lnTo>
                  <a:lnTo>
                    <a:pt x="34709" y="117005"/>
                  </a:lnTo>
                  <a:lnTo>
                    <a:pt x="34709" y="91567"/>
                  </a:lnTo>
                  <a:lnTo>
                    <a:pt x="55016" y="91567"/>
                  </a:lnTo>
                  <a:lnTo>
                    <a:pt x="65874" y="91884"/>
                  </a:lnTo>
                  <a:lnTo>
                    <a:pt x="65874" y="69037"/>
                  </a:lnTo>
                  <a:lnTo>
                    <a:pt x="62217" y="68770"/>
                  </a:lnTo>
                  <a:lnTo>
                    <a:pt x="54559" y="68630"/>
                  </a:lnTo>
                  <a:lnTo>
                    <a:pt x="0" y="68630"/>
                  </a:lnTo>
                  <a:lnTo>
                    <a:pt x="0" y="178079"/>
                  </a:lnTo>
                  <a:lnTo>
                    <a:pt x="34709" y="178079"/>
                  </a:lnTo>
                  <a:lnTo>
                    <a:pt x="34709" y="139484"/>
                  </a:lnTo>
                  <a:lnTo>
                    <a:pt x="44945" y="139484"/>
                  </a:lnTo>
                  <a:lnTo>
                    <a:pt x="66179" y="178079"/>
                  </a:lnTo>
                  <a:lnTo>
                    <a:pt x="104622" y="178079"/>
                  </a:lnTo>
                  <a:close/>
                </a:path>
                <a:path w="674370" h="181610">
                  <a:moveTo>
                    <a:pt x="125577" y="1028"/>
                  </a:moveTo>
                  <a:lnTo>
                    <a:pt x="96050" y="1028"/>
                  </a:lnTo>
                  <a:lnTo>
                    <a:pt x="96050" y="7874"/>
                  </a:lnTo>
                  <a:lnTo>
                    <a:pt x="106934" y="7874"/>
                  </a:lnTo>
                  <a:lnTo>
                    <a:pt x="106934" y="41262"/>
                  </a:lnTo>
                  <a:lnTo>
                    <a:pt x="114452" y="41262"/>
                  </a:lnTo>
                  <a:lnTo>
                    <a:pt x="114452" y="7874"/>
                  </a:lnTo>
                  <a:lnTo>
                    <a:pt x="125577" y="7874"/>
                  </a:lnTo>
                  <a:lnTo>
                    <a:pt x="125577" y="1028"/>
                  </a:lnTo>
                  <a:close/>
                </a:path>
                <a:path w="674370" h="181610">
                  <a:moveTo>
                    <a:pt x="181203" y="34467"/>
                  </a:moveTo>
                  <a:lnTo>
                    <a:pt x="158572" y="34467"/>
                  </a:lnTo>
                  <a:lnTo>
                    <a:pt x="158572" y="23698"/>
                  </a:lnTo>
                  <a:lnTo>
                    <a:pt x="177952" y="23698"/>
                  </a:lnTo>
                  <a:lnTo>
                    <a:pt x="177952" y="17208"/>
                  </a:lnTo>
                  <a:lnTo>
                    <a:pt x="158572" y="17208"/>
                  </a:lnTo>
                  <a:lnTo>
                    <a:pt x="158572" y="7747"/>
                  </a:lnTo>
                  <a:lnTo>
                    <a:pt x="179781" y="7747"/>
                  </a:lnTo>
                  <a:lnTo>
                    <a:pt x="179781" y="1028"/>
                  </a:lnTo>
                  <a:lnTo>
                    <a:pt x="151155" y="1028"/>
                  </a:lnTo>
                  <a:lnTo>
                    <a:pt x="151155" y="41262"/>
                  </a:lnTo>
                  <a:lnTo>
                    <a:pt x="181203" y="41262"/>
                  </a:lnTo>
                  <a:lnTo>
                    <a:pt x="181203" y="34467"/>
                  </a:lnTo>
                  <a:close/>
                </a:path>
                <a:path w="674370" h="181610">
                  <a:moveTo>
                    <a:pt x="210337" y="154190"/>
                  </a:moveTo>
                  <a:lnTo>
                    <a:pt x="153682" y="154190"/>
                  </a:lnTo>
                  <a:lnTo>
                    <a:pt x="153682" y="132600"/>
                  </a:lnTo>
                  <a:lnTo>
                    <a:pt x="202272" y="132600"/>
                  </a:lnTo>
                  <a:lnTo>
                    <a:pt x="202272" y="108470"/>
                  </a:lnTo>
                  <a:lnTo>
                    <a:pt x="153682" y="108470"/>
                  </a:lnTo>
                  <a:lnTo>
                    <a:pt x="153682" y="93230"/>
                  </a:lnTo>
                  <a:lnTo>
                    <a:pt x="205676" y="93230"/>
                  </a:lnTo>
                  <a:lnTo>
                    <a:pt x="205676" y="69100"/>
                  </a:lnTo>
                  <a:lnTo>
                    <a:pt x="119037" y="69100"/>
                  </a:lnTo>
                  <a:lnTo>
                    <a:pt x="119037" y="93230"/>
                  </a:lnTo>
                  <a:lnTo>
                    <a:pt x="119037" y="108470"/>
                  </a:lnTo>
                  <a:lnTo>
                    <a:pt x="119037" y="132600"/>
                  </a:lnTo>
                  <a:lnTo>
                    <a:pt x="119037" y="154190"/>
                  </a:lnTo>
                  <a:lnTo>
                    <a:pt x="119037" y="178320"/>
                  </a:lnTo>
                  <a:lnTo>
                    <a:pt x="210337" y="178320"/>
                  </a:lnTo>
                  <a:lnTo>
                    <a:pt x="210337" y="154190"/>
                  </a:lnTo>
                  <a:close/>
                </a:path>
                <a:path w="674370" h="181610">
                  <a:moveTo>
                    <a:pt x="240080" y="41262"/>
                  </a:moveTo>
                  <a:lnTo>
                    <a:pt x="231902" y="26339"/>
                  </a:lnTo>
                  <a:lnTo>
                    <a:pt x="231127" y="24904"/>
                  </a:lnTo>
                  <a:lnTo>
                    <a:pt x="233400" y="24218"/>
                  </a:lnTo>
                  <a:lnTo>
                    <a:pt x="239052" y="21551"/>
                  </a:lnTo>
                  <a:lnTo>
                    <a:pt x="239052" y="20104"/>
                  </a:lnTo>
                  <a:lnTo>
                    <a:pt x="239052" y="9169"/>
                  </a:lnTo>
                  <a:lnTo>
                    <a:pt x="238036" y="7518"/>
                  </a:lnTo>
                  <a:lnTo>
                    <a:pt x="237109" y="5981"/>
                  </a:lnTo>
                  <a:lnTo>
                    <a:pt x="234607" y="3924"/>
                  </a:lnTo>
                  <a:lnTo>
                    <a:pt x="231406" y="1358"/>
                  </a:lnTo>
                  <a:lnTo>
                    <a:pt x="231406" y="19659"/>
                  </a:lnTo>
                  <a:lnTo>
                    <a:pt x="225996" y="19951"/>
                  </a:lnTo>
                  <a:lnTo>
                    <a:pt x="222910" y="20053"/>
                  </a:lnTo>
                  <a:lnTo>
                    <a:pt x="221945" y="20104"/>
                  </a:lnTo>
                  <a:lnTo>
                    <a:pt x="216763" y="20104"/>
                  </a:lnTo>
                  <a:lnTo>
                    <a:pt x="216763" y="7518"/>
                  </a:lnTo>
                  <a:lnTo>
                    <a:pt x="224675" y="7518"/>
                  </a:lnTo>
                  <a:lnTo>
                    <a:pt x="226618" y="7581"/>
                  </a:lnTo>
                  <a:lnTo>
                    <a:pt x="231355" y="9969"/>
                  </a:lnTo>
                  <a:lnTo>
                    <a:pt x="231406" y="19659"/>
                  </a:lnTo>
                  <a:lnTo>
                    <a:pt x="231406" y="1358"/>
                  </a:lnTo>
                  <a:lnTo>
                    <a:pt x="231063" y="1079"/>
                  </a:lnTo>
                  <a:lnTo>
                    <a:pt x="227482" y="1079"/>
                  </a:lnTo>
                  <a:lnTo>
                    <a:pt x="222123" y="1028"/>
                  </a:lnTo>
                  <a:lnTo>
                    <a:pt x="209296" y="1028"/>
                  </a:lnTo>
                  <a:lnTo>
                    <a:pt x="209296" y="41262"/>
                  </a:lnTo>
                  <a:lnTo>
                    <a:pt x="216763" y="41262"/>
                  </a:lnTo>
                  <a:lnTo>
                    <a:pt x="216763" y="26339"/>
                  </a:lnTo>
                  <a:lnTo>
                    <a:pt x="223481" y="26339"/>
                  </a:lnTo>
                  <a:lnTo>
                    <a:pt x="231470" y="41262"/>
                  </a:lnTo>
                  <a:lnTo>
                    <a:pt x="240080" y="41262"/>
                  </a:lnTo>
                  <a:close/>
                </a:path>
                <a:path w="674370" h="181610">
                  <a:moveTo>
                    <a:pt x="299567" y="1028"/>
                  </a:moveTo>
                  <a:lnTo>
                    <a:pt x="292163" y="1028"/>
                  </a:lnTo>
                  <a:lnTo>
                    <a:pt x="293077" y="29464"/>
                  </a:lnTo>
                  <a:lnTo>
                    <a:pt x="275297" y="1028"/>
                  </a:lnTo>
                  <a:lnTo>
                    <a:pt x="268516" y="1028"/>
                  </a:lnTo>
                  <a:lnTo>
                    <a:pt x="268516" y="41262"/>
                  </a:lnTo>
                  <a:lnTo>
                    <a:pt x="275869" y="41262"/>
                  </a:lnTo>
                  <a:lnTo>
                    <a:pt x="275412" y="13042"/>
                  </a:lnTo>
                  <a:lnTo>
                    <a:pt x="293014" y="41262"/>
                  </a:lnTo>
                  <a:lnTo>
                    <a:pt x="299567" y="41262"/>
                  </a:lnTo>
                  <a:lnTo>
                    <a:pt x="299567" y="1028"/>
                  </a:lnTo>
                  <a:close/>
                </a:path>
                <a:path w="674370" h="181610">
                  <a:moveTo>
                    <a:pt x="328930" y="142532"/>
                  </a:moveTo>
                  <a:lnTo>
                    <a:pt x="298272" y="110363"/>
                  </a:lnTo>
                  <a:lnTo>
                    <a:pt x="271018" y="105130"/>
                  </a:lnTo>
                  <a:lnTo>
                    <a:pt x="265430" y="103860"/>
                  </a:lnTo>
                  <a:lnTo>
                    <a:pt x="265430" y="93002"/>
                  </a:lnTo>
                  <a:lnTo>
                    <a:pt x="271945" y="91452"/>
                  </a:lnTo>
                  <a:lnTo>
                    <a:pt x="283425" y="91452"/>
                  </a:lnTo>
                  <a:lnTo>
                    <a:pt x="291820" y="92367"/>
                  </a:lnTo>
                  <a:lnTo>
                    <a:pt x="302869" y="97967"/>
                  </a:lnTo>
                  <a:lnTo>
                    <a:pt x="306438" y="102616"/>
                  </a:lnTo>
                  <a:lnTo>
                    <a:pt x="328168" y="84455"/>
                  </a:lnTo>
                  <a:lnTo>
                    <a:pt x="288251" y="65532"/>
                  </a:lnTo>
                  <a:lnTo>
                    <a:pt x="279082" y="65074"/>
                  </a:lnTo>
                  <a:lnTo>
                    <a:pt x="264693" y="66319"/>
                  </a:lnTo>
                  <a:lnTo>
                    <a:pt x="231762" y="91909"/>
                  </a:lnTo>
                  <a:lnTo>
                    <a:pt x="230670" y="96862"/>
                  </a:lnTo>
                  <a:lnTo>
                    <a:pt x="230670" y="101688"/>
                  </a:lnTo>
                  <a:lnTo>
                    <a:pt x="260464" y="133515"/>
                  </a:lnTo>
                  <a:lnTo>
                    <a:pt x="283540" y="138201"/>
                  </a:lnTo>
                  <a:lnTo>
                    <a:pt x="289013" y="139573"/>
                  </a:lnTo>
                  <a:lnTo>
                    <a:pt x="295071" y="141605"/>
                  </a:lnTo>
                  <a:lnTo>
                    <a:pt x="295071" y="154330"/>
                  </a:lnTo>
                  <a:lnTo>
                    <a:pt x="273342" y="154635"/>
                  </a:lnTo>
                  <a:lnTo>
                    <a:pt x="267754" y="153695"/>
                  </a:lnTo>
                  <a:lnTo>
                    <a:pt x="253784" y="149034"/>
                  </a:lnTo>
                  <a:lnTo>
                    <a:pt x="248056" y="140195"/>
                  </a:lnTo>
                  <a:lnTo>
                    <a:pt x="221500" y="157264"/>
                  </a:lnTo>
                  <a:lnTo>
                    <a:pt x="258343" y="179641"/>
                  </a:lnTo>
                  <a:lnTo>
                    <a:pt x="277393" y="181330"/>
                  </a:lnTo>
                  <a:lnTo>
                    <a:pt x="284518" y="181114"/>
                  </a:lnTo>
                  <a:lnTo>
                    <a:pt x="322783" y="162814"/>
                  </a:lnTo>
                  <a:lnTo>
                    <a:pt x="328091" y="150520"/>
                  </a:lnTo>
                  <a:lnTo>
                    <a:pt x="328930" y="142532"/>
                  </a:lnTo>
                  <a:close/>
                </a:path>
                <a:path w="674370" h="181610">
                  <a:moveTo>
                    <a:pt x="360387" y="41262"/>
                  </a:moveTo>
                  <a:lnTo>
                    <a:pt x="357695" y="33388"/>
                  </a:lnTo>
                  <a:lnTo>
                    <a:pt x="355460" y="26847"/>
                  </a:lnTo>
                  <a:lnTo>
                    <a:pt x="349148" y="8318"/>
                  </a:lnTo>
                  <a:lnTo>
                    <a:pt x="348018" y="5016"/>
                  </a:lnTo>
                  <a:lnTo>
                    <a:pt x="348018" y="26847"/>
                  </a:lnTo>
                  <a:lnTo>
                    <a:pt x="336918" y="26847"/>
                  </a:lnTo>
                  <a:lnTo>
                    <a:pt x="342506" y="8318"/>
                  </a:lnTo>
                  <a:lnTo>
                    <a:pt x="348018" y="26847"/>
                  </a:lnTo>
                  <a:lnTo>
                    <a:pt x="348018" y="5016"/>
                  </a:lnTo>
                  <a:lnTo>
                    <a:pt x="346659" y="1028"/>
                  </a:lnTo>
                  <a:lnTo>
                    <a:pt x="338112" y="1028"/>
                  </a:lnTo>
                  <a:lnTo>
                    <a:pt x="324548" y="41262"/>
                  </a:lnTo>
                  <a:lnTo>
                    <a:pt x="332587" y="41262"/>
                  </a:lnTo>
                  <a:lnTo>
                    <a:pt x="334924" y="33388"/>
                  </a:lnTo>
                  <a:lnTo>
                    <a:pt x="350012" y="33388"/>
                  </a:lnTo>
                  <a:lnTo>
                    <a:pt x="352348" y="41262"/>
                  </a:lnTo>
                  <a:lnTo>
                    <a:pt x="360387" y="41262"/>
                  </a:lnTo>
                  <a:close/>
                </a:path>
                <a:path w="674370" h="181610">
                  <a:moveTo>
                    <a:pt x="407098" y="1028"/>
                  </a:moveTo>
                  <a:lnTo>
                    <a:pt x="377571" y="1028"/>
                  </a:lnTo>
                  <a:lnTo>
                    <a:pt x="377571" y="7874"/>
                  </a:lnTo>
                  <a:lnTo>
                    <a:pt x="388454" y="7874"/>
                  </a:lnTo>
                  <a:lnTo>
                    <a:pt x="388454" y="41262"/>
                  </a:lnTo>
                  <a:lnTo>
                    <a:pt x="395986" y="41262"/>
                  </a:lnTo>
                  <a:lnTo>
                    <a:pt x="395986" y="7874"/>
                  </a:lnTo>
                  <a:lnTo>
                    <a:pt x="407098" y="7874"/>
                  </a:lnTo>
                  <a:lnTo>
                    <a:pt x="407098" y="1028"/>
                  </a:lnTo>
                  <a:close/>
                </a:path>
                <a:path w="674370" h="181610">
                  <a:moveTo>
                    <a:pt x="440207" y="1041"/>
                  </a:moveTo>
                  <a:lnTo>
                    <a:pt x="432816" y="1041"/>
                  </a:lnTo>
                  <a:lnTo>
                    <a:pt x="432816" y="41262"/>
                  </a:lnTo>
                  <a:lnTo>
                    <a:pt x="440207" y="41262"/>
                  </a:lnTo>
                  <a:lnTo>
                    <a:pt x="440207" y="1041"/>
                  </a:lnTo>
                  <a:close/>
                </a:path>
                <a:path w="674370" h="181610">
                  <a:moveTo>
                    <a:pt x="450443" y="149821"/>
                  </a:moveTo>
                  <a:lnTo>
                    <a:pt x="420979" y="135534"/>
                  </a:lnTo>
                  <a:lnTo>
                    <a:pt x="419252" y="139928"/>
                  </a:lnTo>
                  <a:lnTo>
                    <a:pt x="415455" y="145935"/>
                  </a:lnTo>
                  <a:lnTo>
                    <a:pt x="408876" y="151244"/>
                  </a:lnTo>
                  <a:lnTo>
                    <a:pt x="398780" y="153530"/>
                  </a:lnTo>
                  <a:lnTo>
                    <a:pt x="387959" y="150876"/>
                  </a:lnTo>
                  <a:lnTo>
                    <a:pt x="380822" y="143814"/>
                  </a:lnTo>
                  <a:lnTo>
                    <a:pt x="376872" y="133705"/>
                  </a:lnTo>
                  <a:lnTo>
                    <a:pt x="375666" y="121881"/>
                  </a:lnTo>
                  <a:lnTo>
                    <a:pt x="375793" y="117309"/>
                  </a:lnTo>
                  <a:lnTo>
                    <a:pt x="391020" y="91440"/>
                  </a:lnTo>
                  <a:lnTo>
                    <a:pt x="398614" y="91440"/>
                  </a:lnTo>
                  <a:lnTo>
                    <a:pt x="407924" y="93357"/>
                  </a:lnTo>
                  <a:lnTo>
                    <a:pt x="414375" y="98056"/>
                  </a:lnTo>
                  <a:lnTo>
                    <a:pt x="418617" y="103949"/>
                  </a:lnTo>
                  <a:lnTo>
                    <a:pt x="421284" y="109461"/>
                  </a:lnTo>
                  <a:lnTo>
                    <a:pt x="450303" y="95135"/>
                  </a:lnTo>
                  <a:lnTo>
                    <a:pt x="421106" y="69011"/>
                  </a:lnTo>
                  <a:lnTo>
                    <a:pt x="397230" y="64579"/>
                  </a:lnTo>
                  <a:lnTo>
                    <a:pt x="372706" y="69723"/>
                  </a:lnTo>
                  <a:lnTo>
                    <a:pt x="354914" y="83235"/>
                  </a:lnTo>
                  <a:lnTo>
                    <a:pt x="344081" y="102247"/>
                  </a:lnTo>
                  <a:lnTo>
                    <a:pt x="340423" y="123901"/>
                  </a:lnTo>
                  <a:lnTo>
                    <a:pt x="343801" y="144754"/>
                  </a:lnTo>
                  <a:lnTo>
                    <a:pt x="354152" y="163220"/>
                  </a:lnTo>
                  <a:lnTo>
                    <a:pt x="371856" y="176428"/>
                  </a:lnTo>
                  <a:lnTo>
                    <a:pt x="397230" y="181470"/>
                  </a:lnTo>
                  <a:lnTo>
                    <a:pt x="408901" y="180505"/>
                  </a:lnTo>
                  <a:lnTo>
                    <a:pt x="445033" y="160070"/>
                  </a:lnTo>
                  <a:lnTo>
                    <a:pt x="450443" y="149821"/>
                  </a:lnTo>
                  <a:close/>
                </a:path>
                <a:path w="674370" h="181610">
                  <a:moveTo>
                    <a:pt x="506133" y="21145"/>
                  </a:moveTo>
                  <a:lnTo>
                    <a:pt x="504545" y="12039"/>
                  </a:lnTo>
                  <a:lnTo>
                    <a:pt x="501218" y="6896"/>
                  </a:lnTo>
                  <a:lnTo>
                    <a:pt x="500265" y="5422"/>
                  </a:lnTo>
                  <a:lnTo>
                    <a:pt x="498792" y="4457"/>
                  </a:lnTo>
                  <a:lnTo>
                    <a:pt x="498792" y="14147"/>
                  </a:lnTo>
                  <a:lnTo>
                    <a:pt x="498640" y="21145"/>
                  </a:lnTo>
                  <a:lnTo>
                    <a:pt x="498449" y="31686"/>
                  </a:lnTo>
                  <a:lnTo>
                    <a:pt x="491998" y="35344"/>
                  </a:lnTo>
                  <a:lnTo>
                    <a:pt x="480326" y="35344"/>
                  </a:lnTo>
                  <a:lnTo>
                    <a:pt x="475310" y="29921"/>
                  </a:lnTo>
                  <a:lnTo>
                    <a:pt x="475310" y="12496"/>
                  </a:lnTo>
                  <a:lnTo>
                    <a:pt x="479907" y="6896"/>
                  </a:lnTo>
                  <a:lnTo>
                    <a:pt x="494741" y="6896"/>
                  </a:lnTo>
                  <a:lnTo>
                    <a:pt x="498792" y="14147"/>
                  </a:lnTo>
                  <a:lnTo>
                    <a:pt x="498792" y="4457"/>
                  </a:lnTo>
                  <a:lnTo>
                    <a:pt x="494093" y="1371"/>
                  </a:lnTo>
                  <a:lnTo>
                    <a:pt x="486879" y="0"/>
                  </a:lnTo>
                  <a:lnTo>
                    <a:pt x="479221" y="1574"/>
                  </a:lnTo>
                  <a:lnTo>
                    <a:pt x="473087" y="5969"/>
                  </a:lnTo>
                  <a:lnTo>
                    <a:pt x="469023" y="12687"/>
                  </a:lnTo>
                  <a:lnTo>
                    <a:pt x="467563" y="21145"/>
                  </a:lnTo>
                  <a:lnTo>
                    <a:pt x="467550" y="26276"/>
                  </a:lnTo>
                  <a:lnTo>
                    <a:pt x="468922" y="31521"/>
                  </a:lnTo>
                  <a:lnTo>
                    <a:pt x="472897" y="36144"/>
                  </a:lnTo>
                  <a:lnTo>
                    <a:pt x="477012" y="40855"/>
                  </a:lnTo>
                  <a:lnTo>
                    <a:pt x="481685" y="42291"/>
                  </a:lnTo>
                  <a:lnTo>
                    <a:pt x="486765" y="42291"/>
                  </a:lnTo>
                  <a:lnTo>
                    <a:pt x="494995" y="40601"/>
                  </a:lnTo>
                  <a:lnTo>
                    <a:pt x="501065" y="36029"/>
                  </a:lnTo>
                  <a:lnTo>
                    <a:pt x="501446" y="35344"/>
                  </a:lnTo>
                  <a:lnTo>
                    <a:pt x="504825" y="29298"/>
                  </a:lnTo>
                  <a:lnTo>
                    <a:pt x="506133" y="21145"/>
                  </a:lnTo>
                  <a:close/>
                </a:path>
                <a:path w="674370" h="181610">
                  <a:moveTo>
                    <a:pt x="563930" y="68630"/>
                  </a:moveTo>
                  <a:lnTo>
                    <a:pt x="529018" y="68630"/>
                  </a:lnTo>
                  <a:lnTo>
                    <a:pt x="529018" y="136944"/>
                  </a:lnTo>
                  <a:lnTo>
                    <a:pt x="528866" y="146418"/>
                  </a:lnTo>
                  <a:lnTo>
                    <a:pt x="522820" y="152146"/>
                  </a:lnTo>
                  <a:lnTo>
                    <a:pt x="519239" y="154165"/>
                  </a:lnTo>
                  <a:lnTo>
                    <a:pt x="509778" y="154165"/>
                  </a:lnTo>
                  <a:lnTo>
                    <a:pt x="505574" y="153085"/>
                  </a:lnTo>
                  <a:lnTo>
                    <a:pt x="502793" y="150114"/>
                  </a:lnTo>
                  <a:lnTo>
                    <a:pt x="498906" y="146418"/>
                  </a:lnTo>
                  <a:lnTo>
                    <a:pt x="498754" y="136944"/>
                  </a:lnTo>
                  <a:lnTo>
                    <a:pt x="498754" y="68630"/>
                  </a:lnTo>
                  <a:lnTo>
                    <a:pt x="464121" y="68630"/>
                  </a:lnTo>
                  <a:lnTo>
                    <a:pt x="464121" y="133680"/>
                  </a:lnTo>
                  <a:lnTo>
                    <a:pt x="464489" y="142405"/>
                  </a:lnTo>
                  <a:lnTo>
                    <a:pt x="491375" y="177406"/>
                  </a:lnTo>
                  <a:lnTo>
                    <a:pt x="513499" y="181000"/>
                  </a:lnTo>
                  <a:lnTo>
                    <a:pt x="525386" y="180022"/>
                  </a:lnTo>
                  <a:lnTo>
                    <a:pt x="558495" y="158153"/>
                  </a:lnTo>
                  <a:lnTo>
                    <a:pt x="563930" y="126847"/>
                  </a:lnTo>
                  <a:lnTo>
                    <a:pt x="563930" y="68630"/>
                  </a:lnTo>
                  <a:close/>
                </a:path>
                <a:path w="674370" h="181610">
                  <a:moveTo>
                    <a:pt x="564464" y="1028"/>
                  </a:moveTo>
                  <a:lnTo>
                    <a:pt x="557047" y="1028"/>
                  </a:lnTo>
                  <a:lnTo>
                    <a:pt x="557949" y="29464"/>
                  </a:lnTo>
                  <a:lnTo>
                    <a:pt x="540169" y="1028"/>
                  </a:lnTo>
                  <a:lnTo>
                    <a:pt x="533374" y="1028"/>
                  </a:lnTo>
                  <a:lnTo>
                    <a:pt x="533374" y="41262"/>
                  </a:lnTo>
                  <a:lnTo>
                    <a:pt x="540740" y="41262"/>
                  </a:lnTo>
                  <a:lnTo>
                    <a:pt x="540283" y="13042"/>
                  </a:lnTo>
                  <a:lnTo>
                    <a:pt x="557898" y="41262"/>
                  </a:lnTo>
                  <a:lnTo>
                    <a:pt x="564464" y="41262"/>
                  </a:lnTo>
                  <a:lnTo>
                    <a:pt x="564464" y="1028"/>
                  </a:lnTo>
                  <a:close/>
                </a:path>
                <a:path w="674370" h="181610">
                  <a:moveTo>
                    <a:pt x="625271" y="41262"/>
                  </a:moveTo>
                  <a:lnTo>
                    <a:pt x="622579" y="33388"/>
                  </a:lnTo>
                  <a:lnTo>
                    <a:pt x="620344" y="26847"/>
                  </a:lnTo>
                  <a:lnTo>
                    <a:pt x="614019" y="8318"/>
                  </a:lnTo>
                  <a:lnTo>
                    <a:pt x="612902" y="5054"/>
                  </a:lnTo>
                  <a:lnTo>
                    <a:pt x="612902" y="26847"/>
                  </a:lnTo>
                  <a:lnTo>
                    <a:pt x="601789" y="26847"/>
                  </a:lnTo>
                  <a:lnTo>
                    <a:pt x="607377" y="8318"/>
                  </a:lnTo>
                  <a:lnTo>
                    <a:pt x="612902" y="26847"/>
                  </a:lnTo>
                  <a:lnTo>
                    <a:pt x="612902" y="5054"/>
                  </a:lnTo>
                  <a:lnTo>
                    <a:pt x="611530" y="1028"/>
                  </a:lnTo>
                  <a:lnTo>
                    <a:pt x="602983" y="1028"/>
                  </a:lnTo>
                  <a:lnTo>
                    <a:pt x="589419" y="41262"/>
                  </a:lnTo>
                  <a:lnTo>
                    <a:pt x="597458" y="41262"/>
                  </a:lnTo>
                  <a:lnTo>
                    <a:pt x="599795" y="33388"/>
                  </a:lnTo>
                  <a:lnTo>
                    <a:pt x="614883" y="33388"/>
                  </a:lnTo>
                  <a:lnTo>
                    <a:pt x="617245" y="41262"/>
                  </a:lnTo>
                  <a:lnTo>
                    <a:pt x="625271" y="41262"/>
                  </a:lnTo>
                  <a:close/>
                </a:path>
                <a:path w="674370" h="181610">
                  <a:moveTo>
                    <a:pt x="674001" y="154330"/>
                  </a:moveTo>
                  <a:lnTo>
                    <a:pt x="617474" y="154330"/>
                  </a:lnTo>
                  <a:lnTo>
                    <a:pt x="617474" y="132740"/>
                  </a:lnTo>
                  <a:lnTo>
                    <a:pt x="665937" y="132740"/>
                  </a:lnTo>
                  <a:lnTo>
                    <a:pt x="665937" y="108610"/>
                  </a:lnTo>
                  <a:lnTo>
                    <a:pt x="617474" y="108610"/>
                  </a:lnTo>
                  <a:lnTo>
                    <a:pt x="617474" y="92100"/>
                  </a:lnTo>
                  <a:lnTo>
                    <a:pt x="669340" y="92100"/>
                  </a:lnTo>
                  <a:lnTo>
                    <a:pt x="669340" y="69240"/>
                  </a:lnTo>
                  <a:lnTo>
                    <a:pt x="582701" y="69240"/>
                  </a:lnTo>
                  <a:lnTo>
                    <a:pt x="582701" y="92100"/>
                  </a:lnTo>
                  <a:lnTo>
                    <a:pt x="582701" y="108610"/>
                  </a:lnTo>
                  <a:lnTo>
                    <a:pt x="582701" y="132740"/>
                  </a:lnTo>
                  <a:lnTo>
                    <a:pt x="582701" y="154330"/>
                  </a:lnTo>
                  <a:lnTo>
                    <a:pt x="582701" y="178460"/>
                  </a:lnTo>
                  <a:lnTo>
                    <a:pt x="674001" y="178460"/>
                  </a:lnTo>
                  <a:lnTo>
                    <a:pt x="674001" y="154330"/>
                  </a:lnTo>
                  <a:close/>
                </a:path>
                <a:path w="674370" h="181610">
                  <a:moveTo>
                    <a:pt x="674001" y="34417"/>
                  </a:moveTo>
                  <a:lnTo>
                    <a:pt x="658050" y="34417"/>
                  </a:lnTo>
                  <a:lnTo>
                    <a:pt x="658050" y="952"/>
                  </a:lnTo>
                  <a:lnTo>
                    <a:pt x="650455" y="952"/>
                  </a:lnTo>
                  <a:lnTo>
                    <a:pt x="650455" y="41262"/>
                  </a:lnTo>
                  <a:lnTo>
                    <a:pt x="674001" y="41262"/>
                  </a:lnTo>
                  <a:lnTo>
                    <a:pt x="674001" y="3441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0"/>
            <a:ext cx="8834120" cy="6858000"/>
            <a:chOff x="0" y="0"/>
            <a:chExt cx="8834120" cy="6858000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390525" cy="6858000"/>
            </a:xfrm>
            <a:custGeom>
              <a:avLst/>
              <a:gdLst/>
              <a:ahLst/>
              <a:cxnLst/>
              <a:rect l="l" t="t" r="r" b="b"/>
              <a:pathLst>
                <a:path w="390525" h="6858000">
                  <a:moveTo>
                    <a:pt x="389991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89991" y="6858000"/>
                  </a:lnTo>
                  <a:lnTo>
                    <a:pt x="389991" y="0"/>
                  </a:lnTo>
                  <a:close/>
                </a:path>
              </a:pathLst>
            </a:custGeom>
            <a:solidFill>
              <a:srgbClr val="FFC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88265" y="1734436"/>
              <a:ext cx="5145777" cy="10182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1783" y="1602678"/>
              <a:ext cx="2090483" cy="202748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482011" y="2685375"/>
              <a:ext cx="669925" cy="661670"/>
            </a:xfrm>
            <a:custGeom>
              <a:avLst/>
              <a:gdLst/>
              <a:ahLst/>
              <a:cxnLst/>
              <a:rect l="l" t="t" r="r" b="b"/>
              <a:pathLst>
                <a:path w="669925" h="661670">
                  <a:moveTo>
                    <a:pt x="446316" y="0"/>
                  </a:moveTo>
                  <a:lnTo>
                    <a:pt x="167360" y="103606"/>
                  </a:lnTo>
                  <a:lnTo>
                    <a:pt x="0" y="350672"/>
                  </a:lnTo>
                  <a:lnTo>
                    <a:pt x="0" y="470217"/>
                  </a:lnTo>
                  <a:lnTo>
                    <a:pt x="247065" y="565861"/>
                  </a:lnTo>
                  <a:lnTo>
                    <a:pt x="492937" y="661492"/>
                  </a:lnTo>
                  <a:lnTo>
                    <a:pt x="669467" y="47815"/>
                  </a:lnTo>
                  <a:lnTo>
                    <a:pt x="4463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195227" y="3956773"/>
            <a:ext cx="2045335" cy="395605"/>
          </a:xfrm>
          <a:prstGeom prst="rect">
            <a:avLst/>
          </a:prstGeom>
          <a:solidFill>
            <a:srgbClr val="FFC616"/>
          </a:solidFill>
        </p:spPr>
        <p:txBody>
          <a:bodyPr vert="horz" wrap="square" lIns="0" tIns="2540" rIns="0" bIns="0" rtlCol="0">
            <a:spAutoFit/>
          </a:bodyPr>
          <a:lstStyle/>
          <a:p>
            <a:pPr marL="194310">
              <a:lnSpc>
                <a:spcPct val="100000"/>
              </a:lnSpc>
              <a:spcBef>
                <a:spcPts val="20"/>
              </a:spcBef>
            </a:pPr>
            <a:r>
              <a:rPr sz="2300" b="1" spc="-10" dirty="0">
                <a:solidFill>
                  <a:srgbClr val="383838"/>
                </a:solidFill>
                <a:latin typeface="Arial"/>
                <a:cs typeface="Arial"/>
              </a:rPr>
              <a:t>Discussion: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29516" y="4535506"/>
            <a:ext cx="4178935" cy="957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2200" spc="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should</a:t>
            </a:r>
            <a:r>
              <a:rPr sz="2200" spc="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my</a:t>
            </a:r>
            <a:r>
              <a:rPr sz="2200" spc="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attitude</a:t>
            </a:r>
            <a:r>
              <a:rPr sz="2200" spc="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231F20"/>
                </a:solidFill>
                <a:latin typeface="Arial"/>
                <a:cs typeface="Arial"/>
              </a:rPr>
              <a:t>be?</a:t>
            </a:r>
            <a:endParaRPr sz="2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60"/>
              </a:spcBef>
            </a:pPr>
            <a:r>
              <a:rPr sz="2200" b="1" i="1" dirty="0">
                <a:solidFill>
                  <a:srgbClr val="737373"/>
                </a:solidFill>
                <a:latin typeface="Arial-BoldItalicMT"/>
                <a:cs typeface="Arial-BoldItalicMT"/>
              </a:rPr>
              <a:t>Top</a:t>
            </a:r>
            <a:r>
              <a:rPr sz="2200" b="1" i="1" spc="80" dirty="0">
                <a:solidFill>
                  <a:srgbClr val="737373"/>
                </a:solidFill>
                <a:latin typeface="Arial-BoldItalicMT"/>
                <a:cs typeface="Arial-BoldItalicMT"/>
              </a:rPr>
              <a:t> </a:t>
            </a:r>
            <a:r>
              <a:rPr sz="2200" b="1" i="1" dirty="0">
                <a:solidFill>
                  <a:srgbClr val="737373"/>
                </a:solidFill>
                <a:latin typeface="Arial-BoldItalicMT"/>
                <a:cs typeface="Arial-BoldItalicMT"/>
              </a:rPr>
              <a:t>Tip:</a:t>
            </a:r>
            <a:r>
              <a:rPr sz="2200" b="1" i="1" spc="-10" dirty="0">
                <a:solidFill>
                  <a:srgbClr val="737373"/>
                </a:solidFill>
                <a:latin typeface="Arial-BoldItalicMT"/>
                <a:cs typeface="Arial-BoldItalicMT"/>
              </a:rPr>
              <a:t> </a:t>
            </a:r>
            <a:r>
              <a:rPr sz="2200" b="1" i="1" dirty="0">
                <a:solidFill>
                  <a:srgbClr val="737373"/>
                </a:solidFill>
                <a:latin typeface="Arial-BoldItalicMT"/>
                <a:cs typeface="Arial-BoldItalicMT"/>
              </a:rPr>
              <a:t>Always</a:t>
            </a:r>
            <a:r>
              <a:rPr sz="2200" b="1" i="1" spc="75" dirty="0">
                <a:solidFill>
                  <a:srgbClr val="737373"/>
                </a:solidFill>
                <a:latin typeface="Arial-BoldItalicMT"/>
                <a:cs typeface="Arial-BoldItalicMT"/>
              </a:rPr>
              <a:t> </a:t>
            </a:r>
            <a:r>
              <a:rPr sz="2200" b="1" i="1" dirty="0">
                <a:solidFill>
                  <a:srgbClr val="737373"/>
                </a:solidFill>
                <a:latin typeface="Arial-BoldItalicMT"/>
                <a:cs typeface="Arial-BoldItalicMT"/>
              </a:rPr>
              <a:t>show</a:t>
            </a:r>
            <a:r>
              <a:rPr sz="2200" b="1" i="1" spc="80" dirty="0">
                <a:solidFill>
                  <a:srgbClr val="737373"/>
                </a:solidFill>
                <a:latin typeface="Arial-BoldItalicMT"/>
                <a:cs typeface="Arial-BoldItalicMT"/>
              </a:rPr>
              <a:t> </a:t>
            </a:r>
            <a:r>
              <a:rPr sz="2200" b="1" i="1" spc="-10" dirty="0">
                <a:solidFill>
                  <a:srgbClr val="737373"/>
                </a:solidFill>
                <a:latin typeface="Arial-BoldItalicMT"/>
                <a:cs typeface="Arial-BoldItalicMT"/>
              </a:rPr>
              <a:t>respect!</a:t>
            </a:r>
            <a:endParaRPr sz="2200" dirty="0">
              <a:latin typeface="Arial-BoldItalicMT"/>
              <a:cs typeface="Arial-BoldItalic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13424" y="2899704"/>
            <a:ext cx="661035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What</a:t>
            </a:r>
            <a:r>
              <a:rPr sz="3100" b="1" spc="-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can</a:t>
            </a:r>
            <a:r>
              <a:rPr sz="3100" b="1" spc="-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I do to</a:t>
            </a:r>
            <a:r>
              <a:rPr sz="3100" b="1" spc="-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be a</a:t>
            </a:r>
            <a:r>
              <a:rPr sz="3100" b="1" spc="-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good </a:t>
            </a:r>
            <a:r>
              <a:rPr sz="3100" b="1" spc="-10" dirty="0">
                <a:solidFill>
                  <a:srgbClr val="383838"/>
                </a:solidFill>
                <a:latin typeface="Arial"/>
                <a:cs typeface="Arial"/>
              </a:rPr>
              <a:t>Buddy?</a:t>
            </a:r>
            <a:endParaRPr sz="31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496067" y="3593110"/>
            <a:ext cx="7287895" cy="2400300"/>
            <a:chOff x="2496067" y="3593110"/>
            <a:chExt cx="7287895" cy="2400300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92687" y="3593110"/>
              <a:ext cx="1390985" cy="240014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96067" y="3603175"/>
              <a:ext cx="1504431" cy="225330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100" y="1671855"/>
            <a:ext cx="2651759" cy="108559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89991" y="0"/>
            <a:ext cx="11802110" cy="1179830"/>
          </a:xfrm>
          <a:custGeom>
            <a:avLst/>
            <a:gdLst/>
            <a:ahLst/>
            <a:cxnLst/>
            <a:rect l="l" t="t" r="r" b="b"/>
            <a:pathLst>
              <a:path w="11802110" h="1179830">
                <a:moveTo>
                  <a:pt x="11801703" y="0"/>
                </a:moveTo>
                <a:lnTo>
                  <a:pt x="0" y="0"/>
                </a:lnTo>
                <a:lnTo>
                  <a:pt x="0" y="1179576"/>
                </a:lnTo>
                <a:lnTo>
                  <a:pt x="11801703" y="1179576"/>
                </a:lnTo>
                <a:lnTo>
                  <a:pt x="11801703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100"/>
              </a:spcBef>
            </a:pPr>
            <a:r>
              <a:rPr dirty="0"/>
              <a:t>Being</a:t>
            </a:r>
            <a:r>
              <a:rPr spc="-30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Buddy</a:t>
            </a:r>
            <a:r>
              <a:rPr spc="-15" dirty="0"/>
              <a:t> </a:t>
            </a:r>
            <a:r>
              <a:rPr dirty="0"/>
              <a:t>Course</a:t>
            </a:r>
            <a:r>
              <a:rPr spc="5" dirty="0"/>
              <a:t> </a:t>
            </a:r>
            <a:r>
              <a:rPr b="0" dirty="0">
                <a:latin typeface="Arial"/>
                <a:cs typeface="Arial"/>
              </a:rPr>
              <a:t>–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Session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spc="-50" dirty="0">
                <a:latin typeface="Arial"/>
                <a:cs typeface="Arial"/>
              </a:rPr>
              <a:t>3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0668774" y="6008484"/>
            <a:ext cx="1141095" cy="395605"/>
            <a:chOff x="10668774" y="6008484"/>
            <a:chExt cx="1141095" cy="395605"/>
          </a:xfrm>
        </p:grpSpPr>
        <p:sp>
          <p:nvSpPr>
            <p:cNvPr id="6" name="object 6"/>
            <p:cNvSpPr/>
            <p:nvPr/>
          </p:nvSpPr>
          <p:spPr>
            <a:xfrm>
              <a:off x="10668774" y="6008484"/>
              <a:ext cx="1141095" cy="395605"/>
            </a:xfrm>
            <a:custGeom>
              <a:avLst/>
              <a:gdLst/>
              <a:ahLst/>
              <a:cxnLst/>
              <a:rect l="l" t="t" r="r" b="b"/>
              <a:pathLst>
                <a:path w="1141095" h="395604">
                  <a:moveTo>
                    <a:pt x="1140663" y="0"/>
                  </a:moveTo>
                  <a:lnTo>
                    <a:pt x="0" y="0"/>
                  </a:lnTo>
                  <a:lnTo>
                    <a:pt x="0" y="395427"/>
                  </a:lnTo>
                  <a:lnTo>
                    <a:pt x="1140663" y="395427"/>
                  </a:lnTo>
                  <a:lnTo>
                    <a:pt x="1140663" y="0"/>
                  </a:lnTo>
                  <a:close/>
                </a:path>
              </a:pathLst>
            </a:custGeom>
            <a:solidFill>
              <a:srgbClr val="FFC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057826" y="6288824"/>
              <a:ext cx="676275" cy="42545"/>
            </a:xfrm>
            <a:custGeom>
              <a:avLst/>
              <a:gdLst/>
              <a:ahLst/>
              <a:cxnLst/>
              <a:rect l="l" t="t" r="r" b="b"/>
              <a:pathLst>
                <a:path w="676275" h="42545">
                  <a:moveTo>
                    <a:pt x="36182" y="30022"/>
                  </a:moveTo>
                  <a:lnTo>
                    <a:pt x="29121" y="27051"/>
                  </a:lnTo>
                  <a:lnTo>
                    <a:pt x="28321" y="29464"/>
                  </a:lnTo>
                  <a:lnTo>
                    <a:pt x="27012" y="31216"/>
                  </a:lnTo>
                  <a:lnTo>
                    <a:pt x="25361" y="33324"/>
                  </a:lnTo>
                  <a:lnTo>
                    <a:pt x="23075" y="35166"/>
                  </a:lnTo>
                  <a:lnTo>
                    <a:pt x="12992" y="35166"/>
                  </a:lnTo>
                  <a:lnTo>
                    <a:pt x="8153" y="30086"/>
                  </a:lnTo>
                  <a:lnTo>
                    <a:pt x="8153" y="12306"/>
                  </a:lnTo>
                  <a:lnTo>
                    <a:pt x="12712" y="6883"/>
                  </a:lnTo>
                  <a:lnTo>
                    <a:pt x="23418" y="6883"/>
                  </a:lnTo>
                  <a:lnTo>
                    <a:pt x="25641" y="9156"/>
                  </a:lnTo>
                  <a:lnTo>
                    <a:pt x="27520" y="11963"/>
                  </a:lnTo>
                  <a:lnTo>
                    <a:pt x="27990" y="14401"/>
                  </a:lnTo>
                  <a:lnTo>
                    <a:pt x="35496" y="12420"/>
                  </a:lnTo>
                  <a:lnTo>
                    <a:pt x="31623" y="0"/>
                  </a:lnTo>
                  <a:lnTo>
                    <a:pt x="19088" y="0"/>
                  </a:lnTo>
                  <a:lnTo>
                    <a:pt x="11772" y="1358"/>
                  </a:lnTo>
                  <a:lnTo>
                    <a:pt x="5689" y="5372"/>
                  </a:lnTo>
                  <a:lnTo>
                    <a:pt x="1536" y="11963"/>
                  </a:lnTo>
                  <a:lnTo>
                    <a:pt x="0" y="21018"/>
                  </a:lnTo>
                  <a:lnTo>
                    <a:pt x="1435" y="30010"/>
                  </a:lnTo>
                  <a:lnTo>
                    <a:pt x="5397" y="36677"/>
                  </a:lnTo>
                  <a:lnTo>
                    <a:pt x="11366" y="40830"/>
                  </a:lnTo>
                  <a:lnTo>
                    <a:pt x="18796" y="42265"/>
                  </a:lnTo>
                  <a:lnTo>
                    <a:pt x="25361" y="42265"/>
                  </a:lnTo>
                  <a:lnTo>
                    <a:pt x="29857" y="39370"/>
                  </a:lnTo>
                  <a:lnTo>
                    <a:pt x="34696" y="33680"/>
                  </a:lnTo>
                  <a:lnTo>
                    <a:pt x="36182" y="30022"/>
                  </a:lnTo>
                  <a:close/>
                </a:path>
                <a:path w="676275" h="42545">
                  <a:moveTo>
                    <a:pt x="122339" y="21120"/>
                  </a:moveTo>
                  <a:lnTo>
                    <a:pt x="120751" y="12039"/>
                  </a:lnTo>
                  <a:lnTo>
                    <a:pt x="117411" y="6870"/>
                  </a:lnTo>
                  <a:lnTo>
                    <a:pt x="116459" y="5422"/>
                  </a:lnTo>
                  <a:lnTo>
                    <a:pt x="114985" y="4457"/>
                  </a:lnTo>
                  <a:lnTo>
                    <a:pt x="114985" y="14122"/>
                  </a:lnTo>
                  <a:lnTo>
                    <a:pt x="114642" y="31673"/>
                  </a:lnTo>
                  <a:lnTo>
                    <a:pt x="108204" y="35318"/>
                  </a:lnTo>
                  <a:lnTo>
                    <a:pt x="96520" y="35318"/>
                  </a:lnTo>
                  <a:lnTo>
                    <a:pt x="91516" y="29895"/>
                  </a:lnTo>
                  <a:lnTo>
                    <a:pt x="91516" y="12471"/>
                  </a:lnTo>
                  <a:lnTo>
                    <a:pt x="96126" y="6870"/>
                  </a:lnTo>
                  <a:lnTo>
                    <a:pt x="110934" y="6870"/>
                  </a:lnTo>
                  <a:lnTo>
                    <a:pt x="114985" y="14122"/>
                  </a:lnTo>
                  <a:lnTo>
                    <a:pt x="114985" y="4457"/>
                  </a:lnTo>
                  <a:lnTo>
                    <a:pt x="110299" y="1371"/>
                  </a:lnTo>
                  <a:lnTo>
                    <a:pt x="103073" y="0"/>
                  </a:lnTo>
                  <a:lnTo>
                    <a:pt x="95415" y="1587"/>
                  </a:lnTo>
                  <a:lnTo>
                    <a:pt x="89281" y="5981"/>
                  </a:lnTo>
                  <a:lnTo>
                    <a:pt x="85229" y="12687"/>
                  </a:lnTo>
                  <a:lnTo>
                    <a:pt x="83769" y="21120"/>
                  </a:lnTo>
                  <a:lnTo>
                    <a:pt x="83756" y="26250"/>
                  </a:lnTo>
                  <a:lnTo>
                    <a:pt x="85128" y="31496"/>
                  </a:lnTo>
                  <a:lnTo>
                    <a:pt x="93218" y="40843"/>
                  </a:lnTo>
                  <a:lnTo>
                    <a:pt x="97891" y="42252"/>
                  </a:lnTo>
                  <a:lnTo>
                    <a:pt x="102958" y="42252"/>
                  </a:lnTo>
                  <a:lnTo>
                    <a:pt x="111188" y="40576"/>
                  </a:lnTo>
                  <a:lnTo>
                    <a:pt x="117259" y="36017"/>
                  </a:lnTo>
                  <a:lnTo>
                    <a:pt x="117652" y="35318"/>
                  </a:lnTo>
                  <a:lnTo>
                    <a:pt x="121031" y="29286"/>
                  </a:lnTo>
                  <a:lnTo>
                    <a:pt x="122339" y="21120"/>
                  </a:lnTo>
                  <a:close/>
                </a:path>
                <a:path w="676275" h="42545">
                  <a:moveTo>
                    <a:pt x="210654" y="1028"/>
                  </a:moveTo>
                  <a:lnTo>
                    <a:pt x="199707" y="1028"/>
                  </a:lnTo>
                  <a:lnTo>
                    <a:pt x="192024" y="30873"/>
                  </a:lnTo>
                  <a:lnTo>
                    <a:pt x="184162" y="1028"/>
                  </a:lnTo>
                  <a:lnTo>
                    <a:pt x="173215" y="1028"/>
                  </a:lnTo>
                  <a:lnTo>
                    <a:pt x="173215" y="41249"/>
                  </a:lnTo>
                  <a:lnTo>
                    <a:pt x="180568" y="41249"/>
                  </a:lnTo>
                  <a:lnTo>
                    <a:pt x="179832" y="8191"/>
                  </a:lnTo>
                  <a:lnTo>
                    <a:pt x="188544" y="41249"/>
                  </a:lnTo>
                  <a:lnTo>
                    <a:pt x="195326" y="41249"/>
                  </a:lnTo>
                  <a:lnTo>
                    <a:pt x="204000" y="8191"/>
                  </a:lnTo>
                  <a:lnTo>
                    <a:pt x="203314" y="41249"/>
                  </a:lnTo>
                  <a:lnTo>
                    <a:pt x="210654" y="41249"/>
                  </a:lnTo>
                  <a:lnTo>
                    <a:pt x="210654" y="1028"/>
                  </a:lnTo>
                  <a:close/>
                </a:path>
                <a:path w="676275" h="42545">
                  <a:moveTo>
                    <a:pt x="300863" y="1028"/>
                  </a:moveTo>
                  <a:lnTo>
                    <a:pt x="289928" y="1028"/>
                  </a:lnTo>
                  <a:lnTo>
                    <a:pt x="282232" y="30873"/>
                  </a:lnTo>
                  <a:lnTo>
                    <a:pt x="274370" y="1028"/>
                  </a:lnTo>
                  <a:lnTo>
                    <a:pt x="263423" y="1028"/>
                  </a:lnTo>
                  <a:lnTo>
                    <a:pt x="263423" y="41249"/>
                  </a:lnTo>
                  <a:lnTo>
                    <a:pt x="270776" y="41249"/>
                  </a:lnTo>
                  <a:lnTo>
                    <a:pt x="270027" y="8191"/>
                  </a:lnTo>
                  <a:lnTo>
                    <a:pt x="278752" y="41249"/>
                  </a:lnTo>
                  <a:lnTo>
                    <a:pt x="285534" y="41249"/>
                  </a:lnTo>
                  <a:lnTo>
                    <a:pt x="294195" y="8191"/>
                  </a:lnTo>
                  <a:lnTo>
                    <a:pt x="293509" y="41249"/>
                  </a:lnTo>
                  <a:lnTo>
                    <a:pt x="300863" y="41249"/>
                  </a:lnTo>
                  <a:lnTo>
                    <a:pt x="300863" y="1028"/>
                  </a:lnTo>
                  <a:close/>
                </a:path>
                <a:path w="676275" h="42545">
                  <a:moveTo>
                    <a:pt x="361264" y="1028"/>
                  </a:moveTo>
                  <a:lnTo>
                    <a:pt x="353847" y="1028"/>
                  </a:lnTo>
                  <a:lnTo>
                    <a:pt x="353847" y="41249"/>
                  </a:lnTo>
                  <a:lnTo>
                    <a:pt x="361264" y="41249"/>
                  </a:lnTo>
                  <a:lnTo>
                    <a:pt x="361264" y="1028"/>
                  </a:lnTo>
                  <a:close/>
                </a:path>
                <a:path w="676275" h="42545">
                  <a:moveTo>
                    <a:pt x="440690" y="1028"/>
                  </a:moveTo>
                  <a:lnTo>
                    <a:pt x="411175" y="1028"/>
                  </a:lnTo>
                  <a:lnTo>
                    <a:pt x="411175" y="7861"/>
                  </a:lnTo>
                  <a:lnTo>
                    <a:pt x="422059" y="7861"/>
                  </a:lnTo>
                  <a:lnTo>
                    <a:pt x="422059" y="41262"/>
                  </a:lnTo>
                  <a:lnTo>
                    <a:pt x="429577" y="41262"/>
                  </a:lnTo>
                  <a:lnTo>
                    <a:pt x="429577" y="7861"/>
                  </a:lnTo>
                  <a:lnTo>
                    <a:pt x="440690" y="7861"/>
                  </a:lnTo>
                  <a:lnTo>
                    <a:pt x="440690" y="1028"/>
                  </a:lnTo>
                  <a:close/>
                </a:path>
                <a:path w="676275" h="42545">
                  <a:moveTo>
                    <a:pt x="516674" y="1028"/>
                  </a:moveTo>
                  <a:lnTo>
                    <a:pt x="487146" y="1028"/>
                  </a:lnTo>
                  <a:lnTo>
                    <a:pt x="487146" y="7861"/>
                  </a:lnTo>
                  <a:lnTo>
                    <a:pt x="498030" y="7861"/>
                  </a:lnTo>
                  <a:lnTo>
                    <a:pt x="498030" y="41262"/>
                  </a:lnTo>
                  <a:lnTo>
                    <a:pt x="505548" y="41262"/>
                  </a:lnTo>
                  <a:lnTo>
                    <a:pt x="505548" y="7861"/>
                  </a:lnTo>
                  <a:lnTo>
                    <a:pt x="516674" y="7861"/>
                  </a:lnTo>
                  <a:lnTo>
                    <a:pt x="516674" y="1028"/>
                  </a:lnTo>
                  <a:close/>
                </a:path>
                <a:path w="676275" h="42545">
                  <a:moveTo>
                    <a:pt x="596277" y="34455"/>
                  </a:moveTo>
                  <a:lnTo>
                    <a:pt x="573646" y="34455"/>
                  </a:lnTo>
                  <a:lnTo>
                    <a:pt x="573646" y="23698"/>
                  </a:lnTo>
                  <a:lnTo>
                    <a:pt x="593026" y="23698"/>
                  </a:lnTo>
                  <a:lnTo>
                    <a:pt x="593026" y="17195"/>
                  </a:lnTo>
                  <a:lnTo>
                    <a:pt x="573646" y="17195"/>
                  </a:lnTo>
                  <a:lnTo>
                    <a:pt x="573646" y="7747"/>
                  </a:lnTo>
                  <a:lnTo>
                    <a:pt x="594842" y="7747"/>
                  </a:lnTo>
                  <a:lnTo>
                    <a:pt x="594842" y="1028"/>
                  </a:lnTo>
                  <a:lnTo>
                    <a:pt x="566242" y="1028"/>
                  </a:lnTo>
                  <a:lnTo>
                    <a:pt x="566242" y="41262"/>
                  </a:lnTo>
                  <a:lnTo>
                    <a:pt x="596277" y="41262"/>
                  </a:lnTo>
                  <a:lnTo>
                    <a:pt x="596277" y="34455"/>
                  </a:lnTo>
                  <a:close/>
                </a:path>
                <a:path w="676275" h="42545">
                  <a:moveTo>
                    <a:pt x="675817" y="34455"/>
                  </a:moveTo>
                  <a:lnTo>
                    <a:pt x="653199" y="34455"/>
                  </a:lnTo>
                  <a:lnTo>
                    <a:pt x="653199" y="23698"/>
                  </a:lnTo>
                  <a:lnTo>
                    <a:pt x="672579" y="23698"/>
                  </a:lnTo>
                  <a:lnTo>
                    <a:pt x="672579" y="17195"/>
                  </a:lnTo>
                  <a:lnTo>
                    <a:pt x="653199" y="17195"/>
                  </a:lnTo>
                  <a:lnTo>
                    <a:pt x="653199" y="7747"/>
                  </a:lnTo>
                  <a:lnTo>
                    <a:pt x="674395" y="7747"/>
                  </a:lnTo>
                  <a:lnTo>
                    <a:pt x="674395" y="1028"/>
                  </a:lnTo>
                  <a:lnTo>
                    <a:pt x="645795" y="1028"/>
                  </a:lnTo>
                  <a:lnTo>
                    <a:pt x="645795" y="41262"/>
                  </a:lnTo>
                  <a:lnTo>
                    <a:pt x="675817" y="41262"/>
                  </a:lnTo>
                  <a:lnTo>
                    <a:pt x="675817" y="3445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44161" y="6084410"/>
              <a:ext cx="246672" cy="24667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059642" y="6084417"/>
              <a:ext cx="674370" cy="181610"/>
            </a:xfrm>
            <a:custGeom>
              <a:avLst/>
              <a:gdLst/>
              <a:ahLst/>
              <a:cxnLst/>
              <a:rect l="l" t="t" r="r" b="b"/>
              <a:pathLst>
                <a:path w="674370" h="181610">
                  <a:moveTo>
                    <a:pt x="7416" y="1041"/>
                  </a:moveTo>
                  <a:lnTo>
                    <a:pt x="12" y="1041"/>
                  </a:lnTo>
                  <a:lnTo>
                    <a:pt x="12" y="41262"/>
                  </a:lnTo>
                  <a:lnTo>
                    <a:pt x="7416" y="41262"/>
                  </a:lnTo>
                  <a:lnTo>
                    <a:pt x="7416" y="1041"/>
                  </a:lnTo>
                  <a:close/>
                </a:path>
                <a:path w="674370" h="181610">
                  <a:moveTo>
                    <a:pt x="70154" y="1028"/>
                  </a:moveTo>
                  <a:lnTo>
                    <a:pt x="62750" y="1028"/>
                  </a:lnTo>
                  <a:lnTo>
                    <a:pt x="63665" y="29464"/>
                  </a:lnTo>
                  <a:lnTo>
                    <a:pt x="45885" y="1028"/>
                  </a:lnTo>
                  <a:lnTo>
                    <a:pt x="39103" y="1028"/>
                  </a:lnTo>
                  <a:lnTo>
                    <a:pt x="39103" y="41262"/>
                  </a:lnTo>
                  <a:lnTo>
                    <a:pt x="46443" y="41262"/>
                  </a:lnTo>
                  <a:lnTo>
                    <a:pt x="45999" y="13042"/>
                  </a:lnTo>
                  <a:lnTo>
                    <a:pt x="63614" y="41262"/>
                  </a:lnTo>
                  <a:lnTo>
                    <a:pt x="70154" y="41262"/>
                  </a:lnTo>
                  <a:lnTo>
                    <a:pt x="70154" y="1028"/>
                  </a:lnTo>
                  <a:close/>
                </a:path>
                <a:path w="674370" h="181610">
                  <a:moveTo>
                    <a:pt x="104622" y="178079"/>
                  </a:moveTo>
                  <a:lnTo>
                    <a:pt x="81330" y="139484"/>
                  </a:lnTo>
                  <a:lnTo>
                    <a:pt x="77952" y="133896"/>
                  </a:lnTo>
                  <a:lnTo>
                    <a:pt x="83070" y="131876"/>
                  </a:lnTo>
                  <a:lnTo>
                    <a:pt x="87718" y="130187"/>
                  </a:lnTo>
                  <a:lnTo>
                    <a:pt x="92062" y="125526"/>
                  </a:lnTo>
                  <a:lnTo>
                    <a:pt x="99961" y="117487"/>
                  </a:lnTo>
                  <a:lnTo>
                    <a:pt x="99987" y="117005"/>
                  </a:lnTo>
                  <a:lnTo>
                    <a:pt x="100431" y="107708"/>
                  </a:lnTo>
                  <a:lnTo>
                    <a:pt x="100431" y="103657"/>
                  </a:lnTo>
                  <a:lnTo>
                    <a:pt x="99529" y="95135"/>
                  </a:lnTo>
                  <a:lnTo>
                    <a:pt x="98285" y="91567"/>
                  </a:lnTo>
                  <a:lnTo>
                    <a:pt x="96431" y="86220"/>
                  </a:lnTo>
                  <a:lnTo>
                    <a:pt x="65874" y="69037"/>
                  </a:lnTo>
                  <a:lnTo>
                    <a:pt x="65874" y="91884"/>
                  </a:lnTo>
                  <a:lnTo>
                    <a:pt x="65874" y="116713"/>
                  </a:lnTo>
                  <a:lnTo>
                    <a:pt x="54864" y="117005"/>
                  </a:lnTo>
                  <a:lnTo>
                    <a:pt x="34709" y="117005"/>
                  </a:lnTo>
                  <a:lnTo>
                    <a:pt x="34709" y="91567"/>
                  </a:lnTo>
                  <a:lnTo>
                    <a:pt x="55016" y="91567"/>
                  </a:lnTo>
                  <a:lnTo>
                    <a:pt x="65874" y="91884"/>
                  </a:lnTo>
                  <a:lnTo>
                    <a:pt x="65874" y="69037"/>
                  </a:lnTo>
                  <a:lnTo>
                    <a:pt x="62217" y="68770"/>
                  </a:lnTo>
                  <a:lnTo>
                    <a:pt x="54559" y="68630"/>
                  </a:lnTo>
                  <a:lnTo>
                    <a:pt x="0" y="68630"/>
                  </a:lnTo>
                  <a:lnTo>
                    <a:pt x="0" y="178079"/>
                  </a:lnTo>
                  <a:lnTo>
                    <a:pt x="34709" y="178079"/>
                  </a:lnTo>
                  <a:lnTo>
                    <a:pt x="34709" y="139484"/>
                  </a:lnTo>
                  <a:lnTo>
                    <a:pt x="44945" y="139484"/>
                  </a:lnTo>
                  <a:lnTo>
                    <a:pt x="66179" y="178079"/>
                  </a:lnTo>
                  <a:lnTo>
                    <a:pt x="104622" y="178079"/>
                  </a:lnTo>
                  <a:close/>
                </a:path>
                <a:path w="674370" h="181610">
                  <a:moveTo>
                    <a:pt x="125577" y="1028"/>
                  </a:moveTo>
                  <a:lnTo>
                    <a:pt x="96050" y="1028"/>
                  </a:lnTo>
                  <a:lnTo>
                    <a:pt x="96050" y="7874"/>
                  </a:lnTo>
                  <a:lnTo>
                    <a:pt x="106934" y="7874"/>
                  </a:lnTo>
                  <a:lnTo>
                    <a:pt x="106934" y="41262"/>
                  </a:lnTo>
                  <a:lnTo>
                    <a:pt x="114452" y="41262"/>
                  </a:lnTo>
                  <a:lnTo>
                    <a:pt x="114452" y="7874"/>
                  </a:lnTo>
                  <a:lnTo>
                    <a:pt x="125577" y="7874"/>
                  </a:lnTo>
                  <a:lnTo>
                    <a:pt x="125577" y="1028"/>
                  </a:lnTo>
                  <a:close/>
                </a:path>
                <a:path w="674370" h="181610">
                  <a:moveTo>
                    <a:pt x="181203" y="34467"/>
                  </a:moveTo>
                  <a:lnTo>
                    <a:pt x="158572" y="34467"/>
                  </a:lnTo>
                  <a:lnTo>
                    <a:pt x="158572" y="23698"/>
                  </a:lnTo>
                  <a:lnTo>
                    <a:pt x="177952" y="23698"/>
                  </a:lnTo>
                  <a:lnTo>
                    <a:pt x="177952" y="17208"/>
                  </a:lnTo>
                  <a:lnTo>
                    <a:pt x="158572" y="17208"/>
                  </a:lnTo>
                  <a:lnTo>
                    <a:pt x="158572" y="7747"/>
                  </a:lnTo>
                  <a:lnTo>
                    <a:pt x="179781" y="7747"/>
                  </a:lnTo>
                  <a:lnTo>
                    <a:pt x="179781" y="1028"/>
                  </a:lnTo>
                  <a:lnTo>
                    <a:pt x="151155" y="1028"/>
                  </a:lnTo>
                  <a:lnTo>
                    <a:pt x="151155" y="41262"/>
                  </a:lnTo>
                  <a:lnTo>
                    <a:pt x="181203" y="41262"/>
                  </a:lnTo>
                  <a:lnTo>
                    <a:pt x="181203" y="34467"/>
                  </a:lnTo>
                  <a:close/>
                </a:path>
                <a:path w="674370" h="181610">
                  <a:moveTo>
                    <a:pt x="210337" y="154190"/>
                  </a:moveTo>
                  <a:lnTo>
                    <a:pt x="153682" y="154190"/>
                  </a:lnTo>
                  <a:lnTo>
                    <a:pt x="153682" y="132600"/>
                  </a:lnTo>
                  <a:lnTo>
                    <a:pt x="202272" y="132600"/>
                  </a:lnTo>
                  <a:lnTo>
                    <a:pt x="202272" y="108470"/>
                  </a:lnTo>
                  <a:lnTo>
                    <a:pt x="153682" y="108470"/>
                  </a:lnTo>
                  <a:lnTo>
                    <a:pt x="153682" y="93230"/>
                  </a:lnTo>
                  <a:lnTo>
                    <a:pt x="205676" y="93230"/>
                  </a:lnTo>
                  <a:lnTo>
                    <a:pt x="205676" y="69100"/>
                  </a:lnTo>
                  <a:lnTo>
                    <a:pt x="119037" y="69100"/>
                  </a:lnTo>
                  <a:lnTo>
                    <a:pt x="119037" y="93230"/>
                  </a:lnTo>
                  <a:lnTo>
                    <a:pt x="119037" y="108470"/>
                  </a:lnTo>
                  <a:lnTo>
                    <a:pt x="119037" y="132600"/>
                  </a:lnTo>
                  <a:lnTo>
                    <a:pt x="119037" y="154190"/>
                  </a:lnTo>
                  <a:lnTo>
                    <a:pt x="119037" y="178320"/>
                  </a:lnTo>
                  <a:lnTo>
                    <a:pt x="210337" y="178320"/>
                  </a:lnTo>
                  <a:lnTo>
                    <a:pt x="210337" y="154190"/>
                  </a:lnTo>
                  <a:close/>
                </a:path>
                <a:path w="674370" h="181610">
                  <a:moveTo>
                    <a:pt x="240080" y="41262"/>
                  </a:moveTo>
                  <a:lnTo>
                    <a:pt x="231902" y="26339"/>
                  </a:lnTo>
                  <a:lnTo>
                    <a:pt x="231127" y="24904"/>
                  </a:lnTo>
                  <a:lnTo>
                    <a:pt x="233400" y="24218"/>
                  </a:lnTo>
                  <a:lnTo>
                    <a:pt x="239052" y="21551"/>
                  </a:lnTo>
                  <a:lnTo>
                    <a:pt x="239052" y="20104"/>
                  </a:lnTo>
                  <a:lnTo>
                    <a:pt x="239052" y="9169"/>
                  </a:lnTo>
                  <a:lnTo>
                    <a:pt x="238036" y="7518"/>
                  </a:lnTo>
                  <a:lnTo>
                    <a:pt x="237109" y="5981"/>
                  </a:lnTo>
                  <a:lnTo>
                    <a:pt x="234607" y="3924"/>
                  </a:lnTo>
                  <a:lnTo>
                    <a:pt x="231406" y="1358"/>
                  </a:lnTo>
                  <a:lnTo>
                    <a:pt x="231406" y="19659"/>
                  </a:lnTo>
                  <a:lnTo>
                    <a:pt x="225996" y="19951"/>
                  </a:lnTo>
                  <a:lnTo>
                    <a:pt x="222910" y="20053"/>
                  </a:lnTo>
                  <a:lnTo>
                    <a:pt x="221945" y="20104"/>
                  </a:lnTo>
                  <a:lnTo>
                    <a:pt x="216763" y="20104"/>
                  </a:lnTo>
                  <a:lnTo>
                    <a:pt x="216763" y="7518"/>
                  </a:lnTo>
                  <a:lnTo>
                    <a:pt x="224675" y="7518"/>
                  </a:lnTo>
                  <a:lnTo>
                    <a:pt x="226618" y="7581"/>
                  </a:lnTo>
                  <a:lnTo>
                    <a:pt x="231355" y="9969"/>
                  </a:lnTo>
                  <a:lnTo>
                    <a:pt x="231406" y="19659"/>
                  </a:lnTo>
                  <a:lnTo>
                    <a:pt x="231406" y="1358"/>
                  </a:lnTo>
                  <a:lnTo>
                    <a:pt x="231063" y="1079"/>
                  </a:lnTo>
                  <a:lnTo>
                    <a:pt x="227482" y="1079"/>
                  </a:lnTo>
                  <a:lnTo>
                    <a:pt x="222123" y="1028"/>
                  </a:lnTo>
                  <a:lnTo>
                    <a:pt x="209296" y="1028"/>
                  </a:lnTo>
                  <a:lnTo>
                    <a:pt x="209296" y="41262"/>
                  </a:lnTo>
                  <a:lnTo>
                    <a:pt x="216763" y="41262"/>
                  </a:lnTo>
                  <a:lnTo>
                    <a:pt x="216763" y="26339"/>
                  </a:lnTo>
                  <a:lnTo>
                    <a:pt x="223481" y="26339"/>
                  </a:lnTo>
                  <a:lnTo>
                    <a:pt x="231470" y="41262"/>
                  </a:lnTo>
                  <a:lnTo>
                    <a:pt x="240080" y="41262"/>
                  </a:lnTo>
                  <a:close/>
                </a:path>
                <a:path w="674370" h="181610">
                  <a:moveTo>
                    <a:pt x="299567" y="1028"/>
                  </a:moveTo>
                  <a:lnTo>
                    <a:pt x="292163" y="1028"/>
                  </a:lnTo>
                  <a:lnTo>
                    <a:pt x="293077" y="29464"/>
                  </a:lnTo>
                  <a:lnTo>
                    <a:pt x="275297" y="1028"/>
                  </a:lnTo>
                  <a:lnTo>
                    <a:pt x="268516" y="1028"/>
                  </a:lnTo>
                  <a:lnTo>
                    <a:pt x="268516" y="41262"/>
                  </a:lnTo>
                  <a:lnTo>
                    <a:pt x="275869" y="41262"/>
                  </a:lnTo>
                  <a:lnTo>
                    <a:pt x="275412" y="13042"/>
                  </a:lnTo>
                  <a:lnTo>
                    <a:pt x="293014" y="41262"/>
                  </a:lnTo>
                  <a:lnTo>
                    <a:pt x="299567" y="41262"/>
                  </a:lnTo>
                  <a:lnTo>
                    <a:pt x="299567" y="1028"/>
                  </a:lnTo>
                  <a:close/>
                </a:path>
                <a:path w="674370" h="181610">
                  <a:moveTo>
                    <a:pt x="328930" y="142532"/>
                  </a:moveTo>
                  <a:lnTo>
                    <a:pt x="298272" y="110363"/>
                  </a:lnTo>
                  <a:lnTo>
                    <a:pt x="271018" y="105130"/>
                  </a:lnTo>
                  <a:lnTo>
                    <a:pt x="265430" y="103860"/>
                  </a:lnTo>
                  <a:lnTo>
                    <a:pt x="265430" y="93002"/>
                  </a:lnTo>
                  <a:lnTo>
                    <a:pt x="271945" y="91452"/>
                  </a:lnTo>
                  <a:lnTo>
                    <a:pt x="283425" y="91452"/>
                  </a:lnTo>
                  <a:lnTo>
                    <a:pt x="291820" y="92367"/>
                  </a:lnTo>
                  <a:lnTo>
                    <a:pt x="302869" y="97967"/>
                  </a:lnTo>
                  <a:lnTo>
                    <a:pt x="306438" y="102616"/>
                  </a:lnTo>
                  <a:lnTo>
                    <a:pt x="328168" y="84455"/>
                  </a:lnTo>
                  <a:lnTo>
                    <a:pt x="288251" y="65532"/>
                  </a:lnTo>
                  <a:lnTo>
                    <a:pt x="279082" y="65074"/>
                  </a:lnTo>
                  <a:lnTo>
                    <a:pt x="264693" y="66319"/>
                  </a:lnTo>
                  <a:lnTo>
                    <a:pt x="231762" y="91909"/>
                  </a:lnTo>
                  <a:lnTo>
                    <a:pt x="230670" y="96862"/>
                  </a:lnTo>
                  <a:lnTo>
                    <a:pt x="230670" y="101688"/>
                  </a:lnTo>
                  <a:lnTo>
                    <a:pt x="260464" y="133515"/>
                  </a:lnTo>
                  <a:lnTo>
                    <a:pt x="283540" y="138201"/>
                  </a:lnTo>
                  <a:lnTo>
                    <a:pt x="289013" y="139573"/>
                  </a:lnTo>
                  <a:lnTo>
                    <a:pt x="295071" y="141605"/>
                  </a:lnTo>
                  <a:lnTo>
                    <a:pt x="295071" y="154330"/>
                  </a:lnTo>
                  <a:lnTo>
                    <a:pt x="273342" y="154635"/>
                  </a:lnTo>
                  <a:lnTo>
                    <a:pt x="267754" y="153695"/>
                  </a:lnTo>
                  <a:lnTo>
                    <a:pt x="253784" y="149034"/>
                  </a:lnTo>
                  <a:lnTo>
                    <a:pt x="248056" y="140195"/>
                  </a:lnTo>
                  <a:lnTo>
                    <a:pt x="221500" y="157264"/>
                  </a:lnTo>
                  <a:lnTo>
                    <a:pt x="258343" y="179641"/>
                  </a:lnTo>
                  <a:lnTo>
                    <a:pt x="277393" y="181330"/>
                  </a:lnTo>
                  <a:lnTo>
                    <a:pt x="284518" y="181114"/>
                  </a:lnTo>
                  <a:lnTo>
                    <a:pt x="322783" y="162814"/>
                  </a:lnTo>
                  <a:lnTo>
                    <a:pt x="328091" y="150520"/>
                  </a:lnTo>
                  <a:lnTo>
                    <a:pt x="328930" y="142532"/>
                  </a:lnTo>
                  <a:close/>
                </a:path>
                <a:path w="674370" h="181610">
                  <a:moveTo>
                    <a:pt x="360387" y="41262"/>
                  </a:moveTo>
                  <a:lnTo>
                    <a:pt x="357695" y="33388"/>
                  </a:lnTo>
                  <a:lnTo>
                    <a:pt x="355460" y="26847"/>
                  </a:lnTo>
                  <a:lnTo>
                    <a:pt x="349148" y="8318"/>
                  </a:lnTo>
                  <a:lnTo>
                    <a:pt x="348018" y="5016"/>
                  </a:lnTo>
                  <a:lnTo>
                    <a:pt x="348018" y="26847"/>
                  </a:lnTo>
                  <a:lnTo>
                    <a:pt x="336918" y="26847"/>
                  </a:lnTo>
                  <a:lnTo>
                    <a:pt x="342506" y="8318"/>
                  </a:lnTo>
                  <a:lnTo>
                    <a:pt x="348018" y="26847"/>
                  </a:lnTo>
                  <a:lnTo>
                    <a:pt x="348018" y="5016"/>
                  </a:lnTo>
                  <a:lnTo>
                    <a:pt x="346659" y="1028"/>
                  </a:lnTo>
                  <a:lnTo>
                    <a:pt x="338112" y="1028"/>
                  </a:lnTo>
                  <a:lnTo>
                    <a:pt x="324548" y="41262"/>
                  </a:lnTo>
                  <a:lnTo>
                    <a:pt x="332587" y="41262"/>
                  </a:lnTo>
                  <a:lnTo>
                    <a:pt x="334924" y="33388"/>
                  </a:lnTo>
                  <a:lnTo>
                    <a:pt x="350012" y="33388"/>
                  </a:lnTo>
                  <a:lnTo>
                    <a:pt x="352348" y="41262"/>
                  </a:lnTo>
                  <a:lnTo>
                    <a:pt x="360387" y="41262"/>
                  </a:lnTo>
                  <a:close/>
                </a:path>
                <a:path w="674370" h="181610">
                  <a:moveTo>
                    <a:pt x="407098" y="1028"/>
                  </a:moveTo>
                  <a:lnTo>
                    <a:pt x="377571" y="1028"/>
                  </a:lnTo>
                  <a:lnTo>
                    <a:pt x="377571" y="7874"/>
                  </a:lnTo>
                  <a:lnTo>
                    <a:pt x="388454" y="7874"/>
                  </a:lnTo>
                  <a:lnTo>
                    <a:pt x="388454" y="41262"/>
                  </a:lnTo>
                  <a:lnTo>
                    <a:pt x="395986" y="41262"/>
                  </a:lnTo>
                  <a:lnTo>
                    <a:pt x="395986" y="7874"/>
                  </a:lnTo>
                  <a:lnTo>
                    <a:pt x="407098" y="7874"/>
                  </a:lnTo>
                  <a:lnTo>
                    <a:pt x="407098" y="1028"/>
                  </a:lnTo>
                  <a:close/>
                </a:path>
                <a:path w="674370" h="181610">
                  <a:moveTo>
                    <a:pt x="440207" y="1041"/>
                  </a:moveTo>
                  <a:lnTo>
                    <a:pt x="432816" y="1041"/>
                  </a:lnTo>
                  <a:lnTo>
                    <a:pt x="432816" y="41262"/>
                  </a:lnTo>
                  <a:lnTo>
                    <a:pt x="440207" y="41262"/>
                  </a:lnTo>
                  <a:lnTo>
                    <a:pt x="440207" y="1041"/>
                  </a:lnTo>
                  <a:close/>
                </a:path>
                <a:path w="674370" h="181610">
                  <a:moveTo>
                    <a:pt x="450443" y="149821"/>
                  </a:moveTo>
                  <a:lnTo>
                    <a:pt x="420979" y="135534"/>
                  </a:lnTo>
                  <a:lnTo>
                    <a:pt x="419252" y="139928"/>
                  </a:lnTo>
                  <a:lnTo>
                    <a:pt x="415455" y="145935"/>
                  </a:lnTo>
                  <a:lnTo>
                    <a:pt x="408876" y="151244"/>
                  </a:lnTo>
                  <a:lnTo>
                    <a:pt x="398780" y="153530"/>
                  </a:lnTo>
                  <a:lnTo>
                    <a:pt x="387959" y="150876"/>
                  </a:lnTo>
                  <a:lnTo>
                    <a:pt x="380822" y="143814"/>
                  </a:lnTo>
                  <a:lnTo>
                    <a:pt x="376872" y="133705"/>
                  </a:lnTo>
                  <a:lnTo>
                    <a:pt x="375666" y="121881"/>
                  </a:lnTo>
                  <a:lnTo>
                    <a:pt x="375793" y="117309"/>
                  </a:lnTo>
                  <a:lnTo>
                    <a:pt x="391020" y="91440"/>
                  </a:lnTo>
                  <a:lnTo>
                    <a:pt x="398614" y="91440"/>
                  </a:lnTo>
                  <a:lnTo>
                    <a:pt x="407924" y="93357"/>
                  </a:lnTo>
                  <a:lnTo>
                    <a:pt x="414375" y="98056"/>
                  </a:lnTo>
                  <a:lnTo>
                    <a:pt x="418617" y="103949"/>
                  </a:lnTo>
                  <a:lnTo>
                    <a:pt x="421284" y="109461"/>
                  </a:lnTo>
                  <a:lnTo>
                    <a:pt x="450303" y="95135"/>
                  </a:lnTo>
                  <a:lnTo>
                    <a:pt x="421106" y="69011"/>
                  </a:lnTo>
                  <a:lnTo>
                    <a:pt x="397230" y="64579"/>
                  </a:lnTo>
                  <a:lnTo>
                    <a:pt x="372706" y="69723"/>
                  </a:lnTo>
                  <a:lnTo>
                    <a:pt x="354914" y="83235"/>
                  </a:lnTo>
                  <a:lnTo>
                    <a:pt x="344081" y="102247"/>
                  </a:lnTo>
                  <a:lnTo>
                    <a:pt x="340423" y="123901"/>
                  </a:lnTo>
                  <a:lnTo>
                    <a:pt x="343801" y="144754"/>
                  </a:lnTo>
                  <a:lnTo>
                    <a:pt x="354152" y="163220"/>
                  </a:lnTo>
                  <a:lnTo>
                    <a:pt x="371856" y="176428"/>
                  </a:lnTo>
                  <a:lnTo>
                    <a:pt x="397230" y="181470"/>
                  </a:lnTo>
                  <a:lnTo>
                    <a:pt x="408901" y="180505"/>
                  </a:lnTo>
                  <a:lnTo>
                    <a:pt x="445033" y="160070"/>
                  </a:lnTo>
                  <a:lnTo>
                    <a:pt x="450443" y="149821"/>
                  </a:lnTo>
                  <a:close/>
                </a:path>
                <a:path w="674370" h="181610">
                  <a:moveTo>
                    <a:pt x="506133" y="21145"/>
                  </a:moveTo>
                  <a:lnTo>
                    <a:pt x="504545" y="12039"/>
                  </a:lnTo>
                  <a:lnTo>
                    <a:pt x="501218" y="6896"/>
                  </a:lnTo>
                  <a:lnTo>
                    <a:pt x="500265" y="5422"/>
                  </a:lnTo>
                  <a:lnTo>
                    <a:pt x="498792" y="4457"/>
                  </a:lnTo>
                  <a:lnTo>
                    <a:pt x="498792" y="14147"/>
                  </a:lnTo>
                  <a:lnTo>
                    <a:pt x="498640" y="21145"/>
                  </a:lnTo>
                  <a:lnTo>
                    <a:pt x="498449" y="31686"/>
                  </a:lnTo>
                  <a:lnTo>
                    <a:pt x="491998" y="35344"/>
                  </a:lnTo>
                  <a:lnTo>
                    <a:pt x="480326" y="35344"/>
                  </a:lnTo>
                  <a:lnTo>
                    <a:pt x="475310" y="29921"/>
                  </a:lnTo>
                  <a:lnTo>
                    <a:pt x="475310" y="12496"/>
                  </a:lnTo>
                  <a:lnTo>
                    <a:pt x="479907" y="6896"/>
                  </a:lnTo>
                  <a:lnTo>
                    <a:pt x="494741" y="6896"/>
                  </a:lnTo>
                  <a:lnTo>
                    <a:pt x="498792" y="14147"/>
                  </a:lnTo>
                  <a:lnTo>
                    <a:pt x="498792" y="4457"/>
                  </a:lnTo>
                  <a:lnTo>
                    <a:pt x="494093" y="1371"/>
                  </a:lnTo>
                  <a:lnTo>
                    <a:pt x="486879" y="0"/>
                  </a:lnTo>
                  <a:lnTo>
                    <a:pt x="479221" y="1574"/>
                  </a:lnTo>
                  <a:lnTo>
                    <a:pt x="473087" y="5969"/>
                  </a:lnTo>
                  <a:lnTo>
                    <a:pt x="469023" y="12687"/>
                  </a:lnTo>
                  <a:lnTo>
                    <a:pt x="467563" y="21145"/>
                  </a:lnTo>
                  <a:lnTo>
                    <a:pt x="467550" y="26276"/>
                  </a:lnTo>
                  <a:lnTo>
                    <a:pt x="468922" y="31521"/>
                  </a:lnTo>
                  <a:lnTo>
                    <a:pt x="472897" y="36144"/>
                  </a:lnTo>
                  <a:lnTo>
                    <a:pt x="477012" y="40855"/>
                  </a:lnTo>
                  <a:lnTo>
                    <a:pt x="481685" y="42291"/>
                  </a:lnTo>
                  <a:lnTo>
                    <a:pt x="486765" y="42291"/>
                  </a:lnTo>
                  <a:lnTo>
                    <a:pt x="494995" y="40601"/>
                  </a:lnTo>
                  <a:lnTo>
                    <a:pt x="501065" y="36029"/>
                  </a:lnTo>
                  <a:lnTo>
                    <a:pt x="501446" y="35344"/>
                  </a:lnTo>
                  <a:lnTo>
                    <a:pt x="504825" y="29298"/>
                  </a:lnTo>
                  <a:lnTo>
                    <a:pt x="506133" y="21145"/>
                  </a:lnTo>
                  <a:close/>
                </a:path>
                <a:path w="674370" h="181610">
                  <a:moveTo>
                    <a:pt x="563930" y="68630"/>
                  </a:moveTo>
                  <a:lnTo>
                    <a:pt x="529018" y="68630"/>
                  </a:lnTo>
                  <a:lnTo>
                    <a:pt x="529018" y="136944"/>
                  </a:lnTo>
                  <a:lnTo>
                    <a:pt x="528866" y="146418"/>
                  </a:lnTo>
                  <a:lnTo>
                    <a:pt x="522820" y="152146"/>
                  </a:lnTo>
                  <a:lnTo>
                    <a:pt x="519239" y="154165"/>
                  </a:lnTo>
                  <a:lnTo>
                    <a:pt x="509778" y="154165"/>
                  </a:lnTo>
                  <a:lnTo>
                    <a:pt x="505574" y="153085"/>
                  </a:lnTo>
                  <a:lnTo>
                    <a:pt x="502793" y="150114"/>
                  </a:lnTo>
                  <a:lnTo>
                    <a:pt x="498906" y="146418"/>
                  </a:lnTo>
                  <a:lnTo>
                    <a:pt x="498754" y="136944"/>
                  </a:lnTo>
                  <a:lnTo>
                    <a:pt x="498754" y="68630"/>
                  </a:lnTo>
                  <a:lnTo>
                    <a:pt x="464121" y="68630"/>
                  </a:lnTo>
                  <a:lnTo>
                    <a:pt x="464121" y="133680"/>
                  </a:lnTo>
                  <a:lnTo>
                    <a:pt x="464489" y="142405"/>
                  </a:lnTo>
                  <a:lnTo>
                    <a:pt x="491375" y="177406"/>
                  </a:lnTo>
                  <a:lnTo>
                    <a:pt x="513499" y="181000"/>
                  </a:lnTo>
                  <a:lnTo>
                    <a:pt x="525386" y="180022"/>
                  </a:lnTo>
                  <a:lnTo>
                    <a:pt x="558495" y="158153"/>
                  </a:lnTo>
                  <a:lnTo>
                    <a:pt x="563930" y="126847"/>
                  </a:lnTo>
                  <a:lnTo>
                    <a:pt x="563930" y="68630"/>
                  </a:lnTo>
                  <a:close/>
                </a:path>
                <a:path w="674370" h="181610">
                  <a:moveTo>
                    <a:pt x="564464" y="1028"/>
                  </a:moveTo>
                  <a:lnTo>
                    <a:pt x="557047" y="1028"/>
                  </a:lnTo>
                  <a:lnTo>
                    <a:pt x="557949" y="29464"/>
                  </a:lnTo>
                  <a:lnTo>
                    <a:pt x="540169" y="1028"/>
                  </a:lnTo>
                  <a:lnTo>
                    <a:pt x="533374" y="1028"/>
                  </a:lnTo>
                  <a:lnTo>
                    <a:pt x="533374" y="41262"/>
                  </a:lnTo>
                  <a:lnTo>
                    <a:pt x="540740" y="41262"/>
                  </a:lnTo>
                  <a:lnTo>
                    <a:pt x="540283" y="13042"/>
                  </a:lnTo>
                  <a:lnTo>
                    <a:pt x="557898" y="41262"/>
                  </a:lnTo>
                  <a:lnTo>
                    <a:pt x="564464" y="41262"/>
                  </a:lnTo>
                  <a:lnTo>
                    <a:pt x="564464" y="1028"/>
                  </a:lnTo>
                  <a:close/>
                </a:path>
                <a:path w="674370" h="181610">
                  <a:moveTo>
                    <a:pt x="625271" y="41262"/>
                  </a:moveTo>
                  <a:lnTo>
                    <a:pt x="622579" y="33388"/>
                  </a:lnTo>
                  <a:lnTo>
                    <a:pt x="620344" y="26847"/>
                  </a:lnTo>
                  <a:lnTo>
                    <a:pt x="614019" y="8318"/>
                  </a:lnTo>
                  <a:lnTo>
                    <a:pt x="612902" y="5054"/>
                  </a:lnTo>
                  <a:lnTo>
                    <a:pt x="612902" y="26847"/>
                  </a:lnTo>
                  <a:lnTo>
                    <a:pt x="601789" y="26847"/>
                  </a:lnTo>
                  <a:lnTo>
                    <a:pt x="607377" y="8318"/>
                  </a:lnTo>
                  <a:lnTo>
                    <a:pt x="612902" y="26847"/>
                  </a:lnTo>
                  <a:lnTo>
                    <a:pt x="612902" y="5054"/>
                  </a:lnTo>
                  <a:lnTo>
                    <a:pt x="611530" y="1028"/>
                  </a:lnTo>
                  <a:lnTo>
                    <a:pt x="602983" y="1028"/>
                  </a:lnTo>
                  <a:lnTo>
                    <a:pt x="589419" y="41262"/>
                  </a:lnTo>
                  <a:lnTo>
                    <a:pt x="597458" y="41262"/>
                  </a:lnTo>
                  <a:lnTo>
                    <a:pt x="599795" y="33388"/>
                  </a:lnTo>
                  <a:lnTo>
                    <a:pt x="614883" y="33388"/>
                  </a:lnTo>
                  <a:lnTo>
                    <a:pt x="617245" y="41262"/>
                  </a:lnTo>
                  <a:lnTo>
                    <a:pt x="625271" y="41262"/>
                  </a:lnTo>
                  <a:close/>
                </a:path>
                <a:path w="674370" h="181610">
                  <a:moveTo>
                    <a:pt x="674001" y="154330"/>
                  </a:moveTo>
                  <a:lnTo>
                    <a:pt x="617474" y="154330"/>
                  </a:lnTo>
                  <a:lnTo>
                    <a:pt x="617474" y="132740"/>
                  </a:lnTo>
                  <a:lnTo>
                    <a:pt x="665937" y="132740"/>
                  </a:lnTo>
                  <a:lnTo>
                    <a:pt x="665937" y="108610"/>
                  </a:lnTo>
                  <a:lnTo>
                    <a:pt x="617474" y="108610"/>
                  </a:lnTo>
                  <a:lnTo>
                    <a:pt x="617474" y="92100"/>
                  </a:lnTo>
                  <a:lnTo>
                    <a:pt x="669340" y="92100"/>
                  </a:lnTo>
                  <a:lnTo>
                    <a:pt x="669340" y="69240"/>
                  </a:lnTo>
                  <a:lnTo>
                    <a:pt x="582701" y="69240"/>
                  </a:lnTo>
                  <a:lnTo>
                    <a:pt x="582701" y="92100"/>
                  </a:lnTo>
                  <a:lnTo>
                    <a:pt x="582701" y="108610"/>
                  </a:lnTo>
                  <a:lnTo>
                    <a:pt x="582701" y="132740"/>
                  </a:lnTo>
                  <a:lnTo>
                    <a:pt x="582701" y="154330"/>
                  </a:lnTo>
                  <a:lnTo>
                    <a:pt x="582701" y="178460"/>
                  </a:lnTo>
                  <a:lnTo>
                    <a:pt x="674001" y="178460"/>
                  </a:lnTo>
                  <a:lnTo>
                    <a:pt x="674001" y="154330"/>
                  </a:lnTo>
                  <a:close/>
                </a:path>
                <a:path w="674370" h="181610">
                  <a:moveTo>
                    <a:pt x="674001" y="34417"/>
                  </a:moveTo>
                  <a:lnTo>
                    <a:pt x="658050" y="34417"/>
                  </a:lnTo>
                  <a:lnTo>
                    <a:pt x="658050" y="952"/>
                  </a:lnTo>
                  <a:lnTo>
                    <a:pt x="650455" y="952"/>
                  </a:lnTo>
                  <a:lnTo>
                    <a:pt x="650455" y="41262"/>
                  </a:lnTo>
                  <a:lnTo>
                    <a:pt x="674001" y="41262"/>
                  </a:lnTo>
                  <a:lnTo>
                    <a:pt x="674001" y="3441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0" y="0"/>
            <a:ext cx="390525" cy="6858000"/>
          </a:xfrm>
          <a:custGeom>
            <a:avLst/>
            <a:gdLst/>
            <a:ahLst/>
            <a:cxnLst/>
            <a:rect l="l" t="t" r="r" b="b"/>
            <a:pathLst>
              <a:path w="390525" h="6858000">
                <a:moveTo>
                  <a:pt x="389991" y="0"/>
                </a:moveTo>
                <a:lnTo>
                  <a:pt x="0" y="0"/>
                </a:lnTo>
                <a:lnTo>
                  <a:pt x="0" y="6858000"/>
                </a:lnTo>
                <a:lnTo>
                  <a:pt x="389991" y="6858000"/>
                </a:lnTo>
                <a:lnTo>
                  <a:pt x="389991" y="0"/>
                </a:lnTo>
                <a:close/>
              </a:path>
            </a:pathLst>
          </a:custGeom>
          <a:solidFill>
            <a:srgbClr val="FFC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84943" y="2192831"/>
            <a:ext cx="546544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Tips</a:t>
            </a:r>
            <a:r>
              <a:rPr sz="3100" b="1" spc="-3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on</a:t>
            </a:r>
            <a:r>
              <a:rPr sz="3100" b="1" spc="-3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making</a:t>
            </a:r>
            <a:r>
              <a:rPr sz="3100" b="1" spc="-3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383838"/>
                </a:solidFill>
                <a:latin typeface="Arial"/>
                <a:cs typeface="Arial"/>
              </a:rPr>
              <a:t>conversation</a:t>
            </a:r>
            <a:endParaRPr sz="3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22188" y="1640230"/>
            <a:ext cx="1591310" cy="395605"/>
          </a:xfrm>
          <a:prstGeom prst="rect">
            <a:avLst/>
          </a:prstGeom>
          <a:solidFill>
            <a:srgbClr val="FFC616"/>
          </a:solidFill>
        </p:spPr>
        <p:txBody>
          <a:bodyPr vert="horz" wrap="square" lIns="0" tIns="2540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20"/>
              </a:spcBef>
            </a:pPr>
            <a:r>
              <a:rPr sz="2300" b="1" spc="-10" dirty="0">
                <a:solidFill>
                  <a:srgbClr val="383838"/>
                </a:solidFill>
                <a:latin typeface="Arial"/>
                <a:cs typeface="Arial"/>
              </a:rPr>
              <a:t>Activity:</a:t>
            </a:r>
            <a:endParaRPr sz="2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2799" y="2872912"/>
            <a:ext cx="30683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231F20"/>
                </a:solidFill>
                <a:latin typeface="Arial"/>
                <a:cs typeface="Arial"/>
              </a:rPr>
              <a:t>Questions</a:t>
            </a:r>
            <a:r>
              <a:rPr sz="2200" b="1" spc="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200" b="1" spc="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231F20"/>
                </a:solidFill>
                <a:latin typeface="Arial"/>
                <a:cs typeface="Arial"/>
              </a:rPr>
              <a:t>could</a:t>
            </a:r>
            <a:r>
              <a:rPr sz="2200" b="1" spc="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231F20"/>
                </a:solidFill>
                <a:latin typeface="Arial"/>
                <a:cs typeface="Arial"/>
              </a:rPr>
              <a:t>ask: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2799" y="3198032"/>
            <a:ext cx="173355" cy="319532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500" spc="20" dirty="0">
                <a:solidFill>
                  <a:srgbClr val="D1D1D1"/>
                </a:solidFill>
                <a:latin typeface="Zapf Dingbats"/>
                <a:cs typeface="Zapf Dingbats"/>
              </a:rPr>
              <a:t>■</a:t>
            </a:r>
            <a:endParaRPr sz="1500">
              <a:latin typeface="Zapf Dingbats"/>
              <a:cs typeface="Zapf Dingbats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500" spc="20" dirty="0">
                <a:solidFill>
                  <a:srgbClr val="D1D1D1"/>
                </a:solidFill>
                <a:latin typeface="Zapf Dingbats"/>
                <a:cs typeface="Zapf Dingbats"/>
              </a:rPr>
              <a:t>■</a:t>
            </a:r>
            <a:endParaRPr sz="1500">
              <a:latin typeface="Zapf Dingbats"/>
              <a:cs typeface="Zapf Dingbats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500" spc="20" dirty="0">
                <a:solidFill>
                  <a:srgbClr val="D1D1D1"/>
                </a:solidFill>
                <a:latin typeface="Zapf Dingbats"/>
                <a:cs typeface="Zapf Dingbats"/>
              </a:rPr>
              <a:t>■</a:t>
            </a:r>
            <a:endParaRPr sz="1500">
              <a:latin typeface="Zapf Dingbats"/>
              <a:cs typeface="Zapf Dingbats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500" spc="20" dirty="0">
                <a:solidFill>
                  <a:srgbClr val="D1D1D1"/>
                </a:solidFill>
                <a:latin typeface="Zapf Dingbats"/>
                <a:cs typeface="Zapf Dingbats"/>
              </a:rPr>
              <a:t>■</a:t>
            </a:r>
            <a:endParaRPr sz="1500">
              <a:latin typeface="Zapf Dingbats"/>
              <a:cs typeface="Zapf Dingbats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500" spc="20" dirty="0">
                <a:solidFill>
                  <a:srgbClr val="D1D1D1"/>
                </a:solidFill>
                <a:latin typeface="Zapf Dingbats"/>
                <a:cs typeface="Zapf Dingbats"/>
              </a:rPr>
              <a:t>■</a:t>
            </a:r>
            <a:endParaRPr sz="1500">
              <a:latin typeface="Zapf Dingbats"/>
              <a:cs typeface="Zapf Dingbats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500" spc="20" dirty="0">
                <a:solidFill>
                  <a:srgbClr val="D1D1D1"/>
                </a:solidFill>
                <a:latin typeface="Zapf Dingbats"/>
                <a:cs typeface="Zapf Dingbats"/>
              </a:rPr>
              <a:t>■</a:t>
            </a:r>
            <a:endParaRPr sz="1500">
              <a:latin typeface="Zapf Dingbats"/>
              <a:cs typeface="Zapf Dingbats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500" spc="20" dirty="0">
                <a:solidFill>
                  <a:srgbClr val="D1D1D1"/>
                </a:solidFill>
                <a:latin typeface="Zapf Dingbats"/>
                <a:cs typeface="Zapf Dingbats"/>
              </a:rPr>
              <a:t>■</a:t>
            </a:r>
            <a:endParaRPr sz="1500">
              <a:latin typeface="Zapf Dingbats"/>
              <a:cs typeface="Zapf Dingbats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500" spc="20" dirty="0">
                <a:solidFill>
                  <a:srgbClr val="D1D1D1"/>
                </a:solidFill>
                <a:latin typeface="Zapf Dingbats"/>
                <a:cs typeface="Zapf Dingbats"/>
              </a:rPr>
              <a:t>■</a:t>
            </a:r>
            <a:endParaRPr sz="1500">
              <a:latin typeface="Zapf Dingbats"/>
              <a:cs typeface="Zapf Dingbats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500" spc="20" dirty="0">
                <a:solidFill>
                  <a:srgbClr val="D1D1D1"/>
                </a:solidFill>
                <a:latin typeface="Zapf Dingbats"/>
                <a:cs typeface="Zapf Dingbats"/>
              </a:rPr>
              <a:t>■</a:t>
            </a:r>
            <a:endParaRPr sz="1500">
              <a:latin typeface="Zapf Dingbats"/>
              <a:cs typeface="Zapf Dingbats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500" spc="20" dirty="0">
                <a:solidFill>
                  <a:srgbClr val="D1D1D1"/>
                </a:solidFill>
                <a:latin typeface="Zapf Dingbats"/>
                <a:cs typeface="Zapf Dingbats"/>
              </a:rPr>
              <a:t>■</a:t>
            </a:r>
            <a:endParaRPr sz="1500">
              <a:latin typeface="Zapf Dingbats"/>
              <a:cs typeface="Zapf Dingbat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94090" y="3230291"/>
            <a:ext cx="5783580" cy="3195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9435">
              <a:lnSpc>
                <a:spcPct val="109500"/>
              </a:lnSpc>
              <a:spcBef>
                <a:spcPts val="100"/>
              </a:spcBef>
            </a:pP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Find</a:t>
            </a:r>
            <a:r>
              <a:rPr sz="1900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out</a:t>
            </a:r>
            <a:r>
              <a:rPr sz="1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pronounce</a:t>
            </a:r>
            <a:r>
              <a:rPr sz="1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their</a:t>
            </a:r>
            <a:r>
              <a:rPr sz="1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name</a:t>
            </a:r>
            <a:r>
              <a:rPr sz="1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231F20"/>
                </a:solidFill>
                <a:latin typeface="Arial"/>
                <a:cs typeface="Arial"/>
              </a:rPr>
              <a:t>correctly.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9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900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900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231F20"/>
                </a:solidFill>
                <a:latin typeface="Arial"/>
                <a:cs typeface="Arial"/>
              </a:rPr>
              <a:t>name?</a:t>
            </a:r>
            <a:endParaRPr sz="1900">
              <a:latin typeface="Arial"/>
              <a:cs typeface="Arial"/>
            </a:endParaRPr>
          </a:p>
          <a:p>
            <a:pPr marL="12700" marR="3846829">
              <a:lnSpc>
                <a:spcPct val="109500"/>
              </a:lnSpc>
            </a:pP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9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9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9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say</a:t>
            </a:r>
            <a:r>
              <a:rPr sz="19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231F20"/>
                </a:solidFill>
                <a:latin typeface="Arial"/>
                <a:cs typeface="Arial"/>
              </a:rPr>
              <a:t>it?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9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old</a:t>
            </a:r>
            <a:r>
              <a:rPr sz="19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9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231F20"/>
                </a:solidFill>
                <a:latin typeface="Arial"/>
                <a:cs typeface="Arial"/>
              </a:rPr>
              <a:t>you?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When</a:t>
            </a:r>
            <a:r>
              <a:rPr sz="19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900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900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231F20"/>
                </a:solidFill>
                <a:latin typeface="Arial"/>
                <a:cs typeface="Arial"/>
              </a:rPr>
              <a:t>birthday?</a:t>
            </a:r>
            <a:endParaRPr sz="1900">
              <a:latin typeface="Arial"/>
              <a:cs typeface="Arial"/>
            </a:endParaRPr>
          </a:p>
          <a:p>
            <a:pPr marL="12700" marR="2377440">
              <a:lnSpc>
                <a:spcPct val="109500"/>
              </a:lnSpc>
            </a:pP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9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favourite</a:t>
            </a:r>
            <a:r>
              <a:rPr sz="1900" spc="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231F20"/>
                </a:solidFill>
                <a:latin typeface="Arial"/>
                <a:cs typeface="Arial"/>
              </a:rPr>
              <a:t>subject?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9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was</a:t>
            </a:r>
            <a:r>
              <a:rPr sz="19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9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old</a:t>
            </a:r>
            <a:r>
              <a:rPr sz="19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school</a:t>
            </a:r>
            <a:r>
              <a:rPr sz="19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231F20"/>
                </a:solidFill>
                <a:latin typeface="Arial"/>
                <a:cs typeface="Arial"/>
              </a:rPr>
              <a:t>like?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09500"/>
              </a:lnSpc>
            </a:pP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favourite</a:t>
            </a:r>
            <a:r>
              <a:rPr sz="1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food?</a:t>
            </a:r>
            <a:r>
              <a:rPr sz="1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231F20"/>
                </a:solidFill>
                <a:latin typeface="Arial"/>
                <a:cs typeface="Arial"/>
              </a:rPr>
              <a:t>hobbies?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9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9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like</a:t>
            </a:r>
            <a:r>
              <a:rPr sz="19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231F20"/>
                </a:solidFill>
                <a:latin typeface="Arial"/>
                <a:cs typeface="Arial"/>
              </a:rPr>
              <a:t>sport?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9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9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like</a:t>
            </a:r>
            <a:r>
              <a:rPr sz="19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231F20"/>
                </a:solidFill>
                <a:latin typeface="Arial"/>
                <a:cs typeface="Arial"/>
              </a:rPr>
              <a:t>animals?</a:t>
            </a:r>
            <a:endParaRPr sz="1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86461" y="2739068"/>
            <a:ext cx="462426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231F20"/>
                </a:solidFill>
                <a:latin typeface="Arial"/>
                <a:cs typeface="Arial"/>
              </a:rPr>
              <a:t>Phrases</a:t>
            </a:r>
            <a:r>
              <a:rPr sz="220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200" b="1" spc="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231F20"/>
                </a:solidFill>
                <a:latin typeface="Arial"/>
                <a:cs typeface="Arial"/>
              </a:rPr>
              <a:t>could</a:t>
            </a:r>
            <a:r>
              <a:rPr sz="220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231F20"/>
                </a:solidFill>
                <a:latin typeface="Arial"/>
                <a:cs typeface="Arial"/>
              </a:rPr>
              <a:t>learn</a:t>
            </a:r>
            <a:r>
              <a:rPr lang="en-US" sz="2200" b="1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lang="en-US" sz="2200" b="1" spc="120" dirty="0">
                <a:solidFill>
                  <a:srgbClr val="231F20"/>
                </a:solidFill>
                <a:latin typeface="Arial"/>
                <a:cs typeface="Arial"/>
              </a:rPr>
              <a:t> if</a:t>
            </a:r>
            <a:r>
              <a:rPr sz="22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200" b="1" spc="-25" dirty="0">
                <a:solidFill>
                  <a:srgbClr val="231F20"/>
                </a:solidFill>
                <a:latin typeface="Arial"/>
                <a:cs typeface="Arial"/>
              </a:rPr>
              <a:t>my Buddy speaks another </a:t>
            </a:r>
            <a:r>
              <a:rPr sz="2200" b="1" spc="-10" dirty="0">
                <a:solidFill>
                  <a:srgbClr val="231F20"/>
                </a:solidFill>
                <a:latin typeface="Arial"/>
                <a:cs typeface="Arial"/>
              </a:rPr>
              <a:t>language: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82102" y="3524168"/>
            <a:ext cx="173355" cy="165608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500" spc="20" dirty="0">
                <a:solidFill>
                  <a:srgbClr val="D1D1D1"/>
                </a:solidFill>
                <a:latin typeface="Zapf Dingbats"/>
                <a:cs typeface="Zapf Dingbats"/>
              </a:rPr>
              <a:t>■</a:t>
            </a:r>
            <a:endParaRPr sz="1500">
              <a:latin typeface="Zapf Dingbats"/>
              <a:cs typeface="Zapf Dingbats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500" spc="20" dirty="0">
                <a:solidFill>
                  <a:srgbClr val="D1D1D1"/>
                </a:solidFill>
                <a:latin typeface="Zapf Dingbats"/>
                <a:cs typeface="Zapf Dingbats"/>
              </a:rPr>
              <a:t>■</a:t>
            </a:r>
            <a:endParaRPr sz="1500">
              <a:latin typeface="Zapf Dingbats"/>
              <a:cs typeface="Zapf Dingbats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500" spc="20" dirty="0">
                <a:solidFill>
                  <a:srgbClr val="D1D1D1"/>
                </a:solidFill>
                <a:latin typeface="Zapf Dingbats"/>
                <a:cs typeface="Zapf Dingbats"/>
              </a:rPr>
              <a:t>■</a:t>
            </a:r>
            <a:endParaRPr sz="1500">
              <a:latin typeface="Zapf Dingbats"/>
              <a:cs typeface="Zapf Dingbats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500" spc="20" dirty="0">
                <a:solidFill>
                  <a:srgbClr val="D1D1D1"/>
                </a:solidFill>
                <a:latin typeface="Zapf Dingbats"/>
                <a:cs typeface="Zapf Dingbats"/>
              </a:rPr>
              <a:t>■</a:t>
            </a:r>
            <a:endParaRPr sz="1500">
              <a:latin typeface="Zapf Dingbats"/>
              <a:cs typeface="Zapf Dingbats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500" spc="20" dirty="0">
                <a:solidFill>
                  <a:srgbClr val="D1D1D1"/>
                </a:solidFill>
                <a:latin typeface="Zapf Dingbats"/>
                <a:cs typeface="Zapf Dingbats"/>
              </a:rPr>
              <a:t>■</a:t>
            </a:r>
            <a:endParaRPr sz="1500">
              <a:latin typeface="Zapf Dingbats"/>
              <a:cs typeface="Zapf Dingbat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63393" y="3556426"/>
            <a:ext cx="2969260" cy="165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3905">
              <a:lnSpc>
                <a:spcPct val="112599"/>
              </a:lnSpc>
              <a:spcBef>
                <a:spcPts val="100"/>
              </a:spcBef>
            </a:pP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Hello</a:t>
            </a:r>
            <a:r>
              <a:rPr sz="19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…</a:t>
            </a:r>
            <a:r>
              <a:rPr sz="19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231F20"/>
                </a:solidFill>
                <a:latin typeface="Arial"/>
                <a:cs typeface="Arial"/>
              </a:rPr>
              <a:t>Goodbye…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My</a:t>
            </a:r>
            <a:r>
              <a:rPr sz="19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name</a:t>
            </a:r>
            <a:r>
              <a:rPr sz="19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9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231F20"/>
                </a:solidFill>
                <a:latin typeface="Arial"/>
                <a:cs typeface="Arial"/>
              </a:rPr>
              <a:t>…</a:t>
            </a:r>
            <a:endParaRPr sz="1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9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9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9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900" dirty="0">
              <a:latin typeface="Arial"/>
              <a:cs typeface="Arial"/>
            </a:endParaRPr>
          </a:p>
          <a:p>
            <a:pPr marL="12700" marR="5080">
              <a:lnSpc>
                <a:spcPct val="112599"/>
              </a:lnSpc>
              <a:spcBef>
                <a:spcPts val="5"/>
              </a:spcBef>
            </a:pP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9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900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900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call</a:t>
            </a:r>
            <a:r>
              <a:rPr sz="1900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900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231F20"/>
                </a:solidFill>
                <a:latin typeface="Arial"/>
                <a:cs typeface="Arial"/>
              </a:rPr>
              <a:t>?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9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9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9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say</a:t>
            </a:r>
            <a:r>
              <a:rPr sz="19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9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231F20"/>
                </a:solidFill>
                <a:latin typeface="Arial"/>
                <a:cs typeface="Arial"/>
              </a:rPr>
              <a:t>word?</a:t>
            </a:r>
            <a:endParaRPr sz="1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100"/>
              </a:spcBef>
            </a:pPr>
            <a:r>
              <a:rPr dirty="0"/>
              <a:t>Being</a:t>
            </a:r>
            <a:r>
              <a:rPr spc="-30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Buddy</a:t>
            </a:r>
            <a:r>
              <a:rPr spc="-15" dirty="0"/>
              <a:t> </a:t>
            </a:r>
            <a:r>
              <a:rPr dirty="0"/>
              <a:t>Course</a:t>
            </a:r>
            <a:r>
              <a:rPr spc="5" dirty="0"/>
              <a:t> </a:t>
            </a:r>
            <a:r>
              <a:rPr b="0" dirty="0">
                <a:latin typeface="Arial"/>
                <a:cs typeface="Arial"/>
              </a:rPr>
              <a:t>–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Session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spc="-50" dirty="0">
                <a:latin typeface="Arial"/>
                <a:cs typeface="Arial"/>
              </a:rPr>
              <a:t>3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668774" y="6008484"/>
            <a:ext cx="1141095" cy="395605"/>
            <a:chOff x="10668774" y="6008484"/>
            <a:chExt cx="1141095" cy="395605"/>
          </a:xfrm>
        </p:grpSpPr>
        <p:sp>
          <p:nvSpPr>
            <p:cNvPr id="4" name="object 4"/>
            <p:cNvSpPr/>
            <p:nvPr/>
          </p:nvSpPr>
          <p:spPr>
            <a:xfrm>
              <a:off x="10668774" y="6008484"/>
              <a:ext cx="1141095" cy="395605"/>
            </a:xfrm>
            <a:custGeom>
              <a:avLst/>
              <a:gdLst/>
              <a:ahLst/>
              <a:cxnLst/>
              <a:rect l="l" t="t" r="r" b="b"/>
              <a:pathLst>
                <a:path w="1141095" h="395604">
                  <a:moveTo>
                    <a:pt x="1140663" y="0"/>
                  </a:moveTo>
                  <a:lnTo>
                    <a:pt x="0" y="0"/>
                  </a:lnTo>
                  <a:lnTo>
                    <a:pt x="0" y="395427"/>
                  </a:lnTo>
                  <a:lnTo>
                    <a:pt x="1140663" y="395427"/>
                  </a:lnTo>
                  <a:lnTo>
                    <a:pt x="1140663" y="0"/>
                  </a:lnTo>
                  <a:close/>
                </a:path>
              </a:pathLst>
            </a:custGeom>
            <a:solidFill>
              <a:srgbClr val="FFC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057826" y="6288824"/>
              <a:ext cx="676275" cy="42545"/>
            </a:xfrm>
            <a:custGeom>
              <a:avLst/>
              <a:gdLst/>
              <a:ahLst/>
              <a:cxnLst/>
              <a:rect l="l" t="t" r="r" b="b"/>
              <a:pathLst>
                <a:path w="676275" h="42545">
                  <a:moveTo>
                    <a:pt x="36182" y="30022"/>
                  </a:moveTo>
                  <a:lnTo>
                    <a:pt x="29121" y="27051"/>
                  </a:lnTo>
                  <a:lnTo>
                    <a:pt x="28321" y="29464"/>
                  </a:lnTo>
                  <a:lnTo>
                    <a:pt x="27012" y="31216"/>
                  </a:lnTo>
                  <a:lnTo>
                    <a:pt x="25361" y="33324"/>
                  </a:lnTo>
                  <a:lnTo>
                    <a:pt x="23075" y="35166"/>
                  </a:lnTo>
                  <a:lnTo>
                    <a:pt x="12992" y="35166"/>
                  </a:lnTo>
                  <a:lnTo>
                    <a:pt x="8153" y="30086"/>
                  </a:lnTo>
                  <a:lnTo>
                    <a:pt x="8153" y="12306"/>
                  </a:lnTo>
                  <a:lnTo>
                    <a:pt x="12712" y="6883"/>
                  </a:lnTo>
                  <a:lnTo>
                    <a:pt x="23418" y="6883"/>
                  </a:lnTo>
                  <a:lnTo>
                    <a:pt x="25641" y="9156"/>
                  </a:lnTo>
                  <a:lnTo>
                    <a:pt x="27520" y="11963"/>
                  </a:lnTo>
                  <a:lnTo>
                    <a:pt x="27990" y="14401"/>
                  </a:lnTo>
                  <a:lnTo>
                    <a:pt x="35496" y="12420"/>
                  </a:lnTo>
                  <a:lnTo>
                    <a:pt x="31623" y="0"/>
                  </a:lnTo>
                  <a:lnTo>
                    <a:pt x="19088" y="0"/>
                  </a:lnTo>
                  <a:lnTo>
                    <a:pt x="11772" y="1358"/>
                  </a:lnTo>
                  <a:lnTo>
                    <a:pt x="5689" y="5372"/>
                  </a:lnTo>
                  <a:lnTo>
                    <a:pt x="1536" y="11963"/>
                  </a:lnTo>
                  <a:lnTo>
                    <a:pt x="0" y="21018"/>
                  </a:lnTo>
                  <a:lnTo>
                    <a:pt x="1435" y="30010"/>
                  </a:lnTo>
                  <a:lnTo>
                    <a:pt x="5397" y="36677"/>
                  </a:lnTo>
                  <a:lnTo>
                    <a:pt x="11366" y="40830"/>
                  </a:lnTo>
                  <a:lnTo>
                    <a:pt x="18796" y="42265"/>
                  </a:lnTo>
                  <a:lnTo>
                    <a:pt x="25361" y="42265"/>
                  </a:lnTo>
                  <a:lnTo>
                    <a:pt x="29857" y="39370"/>
                  </a:lnTo>
                  <a:lnTo>
                    <a:pt x="34696" y="33680"/>
                  </a:lnTo>
                  <a:lnTo>
                    <a:pt x="36182" y="30022"/>
                  </a:lnTo>
                  <a:close/>
                </a:path>
                <a:path w="676275" h="42545">
                  <a:moveTo>
                    <a:pt x="122339" y="21120"/>
                  </a:moveTo>
                  <a:lnTo>
                    <a:pt x="120751" y="12039"/>
                  </a:lnTo>
                  <a:lnTo>
                    <a:pt x="117411" y="6870"/>
                  </a:lnTo>
                  <a:lnTo>
                    <a:pt x="116459" y="5422"/>
                  </a:lnTo>
                  <a:lnTo>
                    <a:pt x="114985" y="4457"/>
                  </a:lnTo>
                  <a:lnTo>
                    <a:pt x="114985" y="14122"/>
                  </a:lnTo>
                  <a:lnTo>
                    <a:pt x="114642" y="31673"/>
                  </a:lnTo>
                  <a:lnTo>
                    <a:pt x="108204" y="35318"/>
                  </a:lnTo>
                  <a:lnTo>
                    <a:pt x="96520" y="35318"/>
                  </a:lnTo>
                  <a:lnTo>
                    <a:pt x="91516" y="29895"/>
                  </a:lnTo>
                  <a:lnTo>
                    <a:pt x="91516" y="12471"/>
                  </a:lnTo>
                  <a:lnTo>
                    <a:pt x="96126" y="6870"/>
                  </a:lnTo>
                  <a:lnTo>
                    <a:pt x="110934" y="6870"/>
                  </a:lnTo>
                  <a:lnTo>
                    <a:pt x="114985" y="14122"/>
                  </a:lnTo>
                  <a:lnTo>
                    <a:pt x="114985" y="4457"/>
                  </a:lnTo>
                  <a:lnTo>
                    <a:pt x="110299" y="1371"/>
                  </a:lnTo>
                  <a:lnTo>
                    <a:pt x="103073" y="0"/>
                  </a:lnTo>
                  <a:lnTo>
                    <a:pt x="95415" y="1587"/>
                  </a:lnTo>
                  <a:lnTo>
                    <a:pt x="89281" y="5981"/>
                  </a:lnTo>
                  <a:lnTo>
                    <a:pt x="85229" y="12687"/>
                  </a:lnTo>
                  <a:lnTo>
                    <a:pt x="83769" y="21120"/>
                  </a:lnTo>
                  <a:lnTo>
                    <a:pt x="83756" y="26250"/>
                  </a:lnTo>
                  <a:lnTo>
                    <a:pt x="85128" y="31496"/>
                  </a:lnTo>
                  <a:lnTo>
                    <a:pt x="93218" y="40843"/>
                  </a:lnTo>
                  <a:lnTo>
                    <a:pt x="97891" y="42252"/>
                  </a:lnTo>
                  <a:lnTo>
                    <a:pt x="102958" y="42252"/>
                  </a:lnTo>
                  <a:lnTo>
                    <a:pt x="111188" y="40576"/>
                  </a:lnTo>
                  <a:lnTo>
                    <a:pt x="117259" y="36017"/>
                  </a:lnTo>
                  <a:lnTo>
                    <a:pt x="117652" y="35318"/>
                  </a:lnTo>
                  <a:lnTo>
                    <a:pt x="121031" y="29286"/>
                  </a:lnTo>
                  <a:lnTo>
                    <a:pt x="122339" y="21120"/>
                  </a:lnTo>
                  <a:close/>
                </a:path>
                <a:path w="676275" h="42545">
                  <a:moveTo>
                    <a:pt x="210654" y="1028"/>
                  </a:moveTo>
                  <a:lnTo>
                    <a:pt x="199707" y="1028"/>
                  </a:lnTo>
                  <a:lnTo>
                    <a:pt x="192024" y="30873"/>
                  </a:lnTo>
                  <a:lnTo>
                    <a:pt x="184162" y="1028"/>
                  </a:lnTo>
                  <a:lnTo>
                    <a:pt x="173215" y="1028"/>
                  </a:lnTo>
                  <a:lnTo>
                    <a:pt x="173215" y="41249"/>
                  </a:lnTo>
                  <a:lnTo>
                    <a:pt x="180568" y="41249"/>
                  </a:lnTo>
                  <a:lnTo>
                    <a:pt x="179832" y="8191"/>
                  </a:lnTo>
                  <a:lnTo>
                    <a:pt x="188544" y="41249"/>
                  </a:lnTo>
                  <a:lnTo>
                    <a:pt x="195326" y="41249"/>
                  </a:lnTo>
                  <a:lnTo>
                    <a:pt x="204000" y="8191"/>
                  </a:lnTo>
                  <a:lnTo>
                    <a:pt x="203314" y="41249"/>
                  </a:lnTo>
                  <a:lnTo>
                    <a:pt x="210654" y="41249"/>
                  </a:lnTo>
                  <a:lnTo>
                    <a:pt x="210654" y="1028"/>
                  </a:lnTo>
                  <a:close/>
                </a:path>
                <a:path w="676275" h="42545">
                  <a:moveTo>
                    <a:pt x="300863" y="1028"/>
                  </a:moveTo>
                  <a:lnTo>
                    <a:pt x="289928" y="1028"/>
                  </a:lnTo>
                  <a:lnTo>
                    <a:pt x="282232" y="30873"/>
                  </a:lnTo>
                  <a:lnTo>
                    <a:pt x="274370" y="1028"/>
                  </a:lnTo>
                  <a:lnTo>
                    <a:pt x="263423" y="1028"/>
                  </a:lnTo>
                  <a:lnTo>
                    <a:pt x="263423" y="41249"/>
                  </a:lnTo>
                  <a:lnTo>
                    <a:pt x="270776" y="41249"/>
                  </a:lnTo>
                  <a:lnTo>
                    <a:pt x="270027" y="8191"/>
                  </a:lnTo>
                  <a:lnTo>
                    <a:pt x="278752" y="41249"/>
                  </a:lnTo>
                  <a:lnTo>
                    <a:pt x="285534" y="41249"/>
                  </a:lnTo>
                  <a:lnTo>
                    <a:pt x="294195" y="8191"/>
                  </a:lnTo>
                  <a:lnTo>
                    <a:pt x="293509" y="41249"/>
                  </a:lnTo>
                  <a:lnTo>
                    <a:pt x="300863" y="41249"/>
                  </a:lnTo>
                  <a:lnTo>
                    <a:pt x="300863" y="1028"/>
                  </a:lnTo>
                  <a:close/>
                </a:path>
                <a:path w="676275" h="42545">
                  <a:moveTo>
                    <a:pt x="361264" y="1028"/>
                  </a:moveTo>
                  <a:lnTo>
                    <a:pt x="353847" y="1028"/>
                  </a:lnTo>
                  <a:lnTo>
                    <a:pt x="353847" y="41249"/>
                  </a:lnTo>
                  <a:lnTo>
                    <a:pt x="361264" y="41249"/>
                  </a:lnTo>
                  <a:lnTo>
                    <a:pt x="361264" y="1028"/>
                  </a:lnTo>
                  <a:close/>
                </a:path>
                <a:path w="676275" h="42545">
                  <a:moveTo>
                    <a:pt x="440690" y="1028"/>
                  </a:moveTo>
                  <a:lnTo>
                    <a:pt x="411175" y="1028"/>
                  </a:lnTo>
                  <a:lnTo>
                    <a:pt x="411175" y="7861"/>
                  </a:lnTo>
                  <a:lnTo>
                    <a:pt x="422059" y="7861"/>
                  </a:lnTo>
                  <a:lnTo>
                    <a:pt x="422059" y="41262"/>
                  </a:lnTo>
                  <a:lnTo>
                    <a:pt x="429577" y="41262"/>
                  </a:lnTo>
                  <a:lnTo>
                    <a:pt x="429577" y="7861"/>
                  </a:lnTo>
                  <a:lnTo>
                    <a:pt x="440690" y="7861"/>
                  </a:lnTo>
                  <a:lnTo>
                    <a:pt x="440690" y="1028"/>
                  </a:lnTo>
                  <a:close/>
                </a:path>
                <a:path w="676275" h="42545">
                  <a:moveTo>
                    <a:pt x="516674" y="1028"/>
                  </a:moveTo>
                  <a:lnTo>
                    <a:pt x="487146" y="1028"/>
                  </a:lnTo>
                  <a:lnTo>
                    <a:pt x="487146" y="7861"/>
                  </a:lnTo>
                  <a:lnTo>
                    <a:pt x="498030" y="7861"/>
                  </a:lnTo>
                  <a:lnTo>
                    <a:pt x="498030" y="41262"/>
                  </a:lnTo>
                  <a:lnTo>
                    <a:pt x="505548" y="41262"/>
                  </a:lnTo>
                  <a:lnTo>
                    <a:pt x="505548" y="7861"/>
                  </a:lnTo>
                  <a:lnTo>
                    <a:pt x="516674" y="7861"/>
                  </a:lnTo>
                  <a:lnTo>
                    <a:pt x="516674" y="1028"/>
                  </a:lnTo>
                  <a:close/>
                </a:path>
                <a:path w="676275" h="42545">
                  <a:moveTo>
                    <a:pt x="596277" y="34455"/>
                  </a:moveTo>
                  <a:lnTo>
                    <a:pt x="573646" y="34455"/>
                  </a:lnTo>
                  <a:lnTo>
                    <a:pt x="573646" y="23698"/>
                  </a:lnTo>
                  <a:lnTo>
                    <a:pt x="593026" y="23698"/>
                  </a:lnTo>
                  <a:lnTo>
                    <a:pt x="593026" y="17195"/>
                  </a:lnTo>
                  <a:lnTo>
                    <a:pt x="573646" y="17195"/>
                  </a:lnTo>
                  <a:lnTo>
                    <a:pt x="573646" y="7747"/>
                  </a:lnTo>
                  <a:lnTo>
                    <a:pt x="594842" y="7747"/>
                  </a:lnTo>
                  <a:lnTo>
                    <a:pt x="594842" y="1028"/>
                  </a:lnTo>
                  <a:lnTo>
                    <a:pt x="566242" y="1028"/>
                  </a:lnTo>
                  <a:lnTo>
                    <a:pt x="566242" y="41262"/>
                  </a:lnTo>
                  <a:lnTo>
                    <a:pt x="596277" y="41262"/>
                  </a:lnTo>
                  <a:lnTo>
                    <a:pt x="596277" y="34455"/>
                  </a:lnTo>
                  <a:close/>
                </a:path>
                <a:path w="676275" h="42545">
                  <a:moveTo>
                    <a:pt x="675817" y="34455"/>
                  </a:moveTo>
                  <a:lnTo>
                    <a:pt x="653199" y="34455"/>
                  </a:lnTo>
                  <a:lnTo>
                    <a:pt x="653199" y="23698"/>
                  </a:lnTo>
                  <a:lnTo>
                    <a:pt x="672579" y="23698"/>
                  </a:lnTo>
                  <a:lnTo>
                    <a:pt x="672579" y="17195"/>
                  </a:lnTo>
                  <a:lnTo>
                    <a:pt x="653199" y="17195"/>
                  </a:lnTo>
                  <a:lnTo>
                    <a:pt x="653199" y="7747"/>
                  </a:lnTo>
                  <a:lnTo>
                    <a:pt x="674395" y="7747"/>
                  </a:lnTo>
                  <a:lnTo>
                    <a:pt x="674395" y="1028"/>
                  </a:lnTo>
                  <a:lnTo>
                    <a:pt x="645795" y="1028"/>
                  </a:lnTo>
                  <a:lnTo>
                    <a:pt x="645795" y="41262"/>
                  </a:lnTo>
                  <a:lnTo>
                    <a:pt x="675817" y="41262"/>
                  </a:lnTo>
                  <a:lnTo>
                    <a:pt x="675817" y="3445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44161" y="6084410"/>
              <a:ext cx="246672" cy="2466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059642" y="6084417"/>
              <a:ext cx="674370" cy="181610"/>
            </a:xfrm>
            <a:custGeom>
              <a:avLst/>
              <a:gdLst/>
              <a:ahLst/>
              <a:cxnLst/>
              <a:rect l="l" t="t" r="r" b="b"/>
              <a:pathLst>
                <a:path w="674370" h="181610">
                  <a:moveTo>
                    <a:pt x="7416" y="1041"/>
                  </a:moveTo>
                  <a:lnTo>
                    <a:pt x="12" y="1041"/>
                  </a:lnTo>
                  <a:lnTo>
                    <a:pt x="12" y="41262"/>
                  </a:lnTo>
                  <a:lnTo>
                    <a:pt x="7416" y="41262"/>
                  </a:lnTo>
                  <a:lnTo>
                    <a:pt x="7416" y="1041"/>
                  </a:lnTo>
                  <a:close/>
                </a:path>
                <a:path w="674370" h="181610">
                  <a:moveTo>
                    <a:pt x="70154" y="1028"/>
                  </a:moveTo>
                  <a:lnTo>
                    <a:pt x="62750" y="1028"/>
                  </a:lnTo>
                  <a:lnTo>
                    <a:pt x="63665" y="29464"/>
                  </a:lnTo>
                  <a:lnTo>
                    <a:pt x="45885" y="1028"/>
                  </a:lnTo>
                  <a:lnTo>
                    <a:pt x="39103" y="1028"/>
                  </a:lnTo>
                  <a:lnTo>
                    <a:pt x="39103" y="41262"/>
                  </a:lnTo>
                  <a:lnTo>
                    <a:pt x="46443" y="41262"/>
                  </a:lnTo>
                  <a:lnTo>
                    <a:pt x="45999" y="13042"/>
                  </a:lnTo>
                  <a:lnTo>
                    <a:pt x="63614" y="41262"/>
                  </a:lnTo>
                  <a:lnTo>
                    <a:pt x="70154" y="41262"/>
                  </a:lnTo>
                  <a:lnTo>
                    <a:pt x="70154" y="1028"/>
                  </a:lnTo>
                  <a:close/>
                </a:path>
                <a:path w="674370" h="181610">
                  <a:moveTo>
                    <a:pt x="104622" y="178079"/>
                  </a:moveTo>
                  <a:lnTo>
                    <a:pt x="81330" y="139484"/>
                  </a:lnTo>
                  <a:lnTo>
                    <a:pt x="77952" y="133896"/>
                  </a:lnTo>
                  <a:lnTo>
                    <a:pt x="83070" y="131876"/>
                  </a:lnTo>
                  <a:lnTo>
                    <a:pt x="87718" y="130187"/>
                  </a:lnTo>
                  <a:lnTo>
                    <a:pt x="92062" y="125526"/>
                  </a:lnTo>
                  <a:lnTo>
                    <a:pt x="99961" y="117487"/>
                  </a:lnTo>
                  <a:lnTo>
                    <a:pt x="99987" y="117005"/>
                  </a:lnTo>
                  <a:lnTo>
                    <a:pt x="100431" y="107708"/>
                  </a:lnTo>
                  <a:lnTo>
                    <a:pt x="100431" y="103657"/>
                  </a:lnTo>
                  <a:lnTo>
                    <a:pt x="99529" y="95135"/>
                  </a:lnTo>
                  <a:lnTo>
                    <a:pt x="98285" y="91567"/>
                  </a:lnTo>
                  <a:lnTo>
                    <a:pt x="96431" y="86220"/>
                  </a:lnTo>
                  <a:lnTo>
                    <a:pt x="65874" y="69037"/>
                  </a:lnTo>
                  <a:lnTo>
                    <a:pt x="65874" y="91884"/>
                  </a:lnTo>
                  <a:lnTo>
                    <a:pt x="65874" y="116713"/>
                  </a:lnTo>
                  <a:lnTo>
                    <a:pt x="54864" y="117005"/>
                  </a:lnTo>
                  <a:lnTo>
                    <a:pt x="34709" y="117005"/>
                  </a:lnTo>
                  <a:lnTo>
                    <a:pt x="34709" y="91567"/>
                  </a:lnTo>
                  <a:lnTo>
                    <a:pt x="55016" y="91567"/>
                  </a:lnTo>
                  <a:lnTo>
                    <a:pt x="65874" y="91884"/>
                  </a:lnTo>
                  <a:lnTo>
                    <a:pt x="65874" y="69037"/>
                  </a:lnTo>
                  <a:lnTo>
                    <a:pt x="62217" y="68770"/>
                  </a:lnTo>
                  <a:lnTo>
                    <a:pt x="54559" y="68630"/>
                  </a:lnTo>
                  <a:lnTo>
                    <a:pt x="0" y="68630"/>
                  </a:lnTo>
                  <a:lnTo>
                    <a:pt x="0" y="178079"/>
                  </a:lnTo>
                  <a:lnTo>
                    <a:pt x="34709" y="178079"/>
                  </a:lnTo>
                  <a:lnTo>
                    <a:pt x="34709" y="139484"/>
                  </a:lnTo>
                  <a:lnTo>
                    <a:pt x="44945" y="139484"/>
                  </a:lnTo>
                  <a:lnTo>
                    <a:pt x="66179" y="178079"/>
                  </a:lnTo>
                  <a:lnTo>
                    <a:pt x="104622" y="178079"/>
                  </a:lnTo>
                  <a:close/>
                </a:path>
                <a:path w="674370" h="181610">
                  <a:moveTo>
                    <a:pt x="125577" y="1028"/>
                  </a:moveTo>
                  <a:lnTo>
                    <a:pt x="96050" y="1028"/>
                  </a:lnTo>
                  <a:lnTo>
                    <a:pt x="96050" y="7874"/>
                  </a:lnTo>
                  <a:lnTo>
                    <a:pt x="106934" y="7874"/>
                  </a:lnTo>
                  <a:lnTo>
                    <a:pt x="106934" y="41262"/>
                  </a:lnTo>
                  <a:lnTo>
                    <a:pt x="114452" y="41262"/>
                  </a:lnTo>
                  <a:lnTo>
                    <a:pt x="114452" y="7874"/>
                  </a:lnTo>
                  <a:lnTo>
                    <a:pt x="125577" y="7874"/>
                  </a:lnTo>
                  <a:lnTo>
                    <a:pt x="125577" y="1028"/>
                  </a:lnTo>
                  <a:close/>
                </a:path>
                <a:path w="674370" h="181610">
                  <a:moveTo>
                    <a:pt x="181203" y="34467"/>
                  </a:moveTo>
                  <a:lnTo>
                    <a:pt x="158572" y="34467"/>
                  </a:lnTo>
                  <a:lnTo>
                    <a:pt x="158572" y="23698"/>
                  </a:lnTo>
                  <a:lnTo>
                    <a:pt x="177952" y="23698"/>
                  </a:lnTo>
                  <a:lnTo>
                    <a:pt x="177952" y="17208"/>
                  </a:lnTo>
                  <a:lnTo>
                    <a:pt x="158572" y="17208"/>
                  </a:lnTo>
                  <a:lnTo>
                    <a:pt x="158572" y="7747"/>
                  </a:lnTo>
                  <a:lnTo>
                    <a:pt x="179781" y="7747"/>
                  </a:lnTo>
                  <a:lnTo>
                    <a:pt x="179781" y="1028"/>
                  </a:lnTo>
                  <a:lnTo>
                    <a:pt x="151155" y="1028"/>
                  </a:lnTo>
                  <a:lnTo>
                    <a:pt x="151155" y="41262"/>
                  </a:lnTo>
                  <a:lnTo>
                    <a:pt x="181203" y="41262"/>
                  </a:lnTo>
                  <a:lnTo>
                    <a:pt x="181203" y="34467"/>
                  </a:lnTo>
                  <a:close/>
                </a:path>
                <a:path w="674370" h="181610">
                  <a:moveTo>
                    <a:pt x="210337" y="154190"/>
                  </a:moveTo>
                  <a:lnTo>
                    <a:pt x="153682" y="154190"/>
                  </a:lnTo>
                  <a:lnTo>
                    <a:pt x="153682" y="132600"/>
                  </a:lnTo>
                  <a:lnTo>
                    <a:pt x="202272" y="132600"/>
                  </a:lnTo>
                  <a:lnTo>
                    <a:pt x="202272" y="108470"/>
                  </a:lnTo>
                  <a:lnTo>
                    <a:pt x="153682" y="108470"/>
                  </a:lnTo>
                  <a:lnTo>
                    <a:pt x="153682" y="93230"/>
                  </a:lnTo>
                  <a:lnTo>
                    <a:pt x="205676" y="93230"/>
                  </a:lnTo>
                  <a:lnTo>
                    <a:pt x="205676" y="69100"/>
                  </a:lnTo>
                  <a:lnTo>
                    <a:pt x="119037" y="69100"/>
                  </a:lnTo>
                  <a:lnTo>
                    <a:pt x="119037" y="93230"/>
                  </a:lnTo>
                  <a:lnTo>
                    <a:pt x="119037" y="108470"/>
                  </a:lnTo>
                  <a:lnTo>
                    <a:pt x="119037" y="132600"/>
                  </a:lnTo>
                  <a:lnTo>
                    <a:pt x="119037" y="154190"/>
                  </a:lnTo>
                  <a:lnTo>
                    <a:pt x="119037" y="178320"/>
                  </a:lnTo>
                  <a:lnTo>
                    <a:pt x="210337" y="178320"/>
                  </a:lnTo>
                  <a:lnTo>
                    <a:pt x="210337" y="154190"/>
                  </a:lnTo>
                  <a:close/>
                </a:path>
                <a:path w="674370" h="181610">
                  <a:moveTo>
                    <a:pt x="240080" y="41262"/>
                  </a:moveTo>
                  <a:lnTo>
                    <a:pt x="231902" y="26339"/>
                  </a:lnTo>
                  <a:lnTo>
                    <a:pt x="231127" y="24904"/>
                  </a:lnTo>
                  <a:lnTo>
                    <a:pt x="233400" y="24218"/>
                  </a:lnTo>
                  <a:lnTo>
                    <a:pt x="239052" y="21551"/>
                  </a:lnTo>
                  <a:lnTo>
                    <a:pt x="239052" y="20104"/>
                  </a:lnTo>
                  <a:lnTo>
                    <a:pt x="239052" y="9169"/>
                  </a:lnTo>
                  <a:lnTo>
                    <a:pt x="238036" y="7518"/>
                  </a:lnTo>
                  <a:lnTo>
                    <a:pt x="237109" y="5981"/>
                  </a:lnTo>
                  <a:lnTo>
                    <a:pt x="234607" y="3924"/>
                  </a:lnTo>
                  <a:lnTo>
                    <a:pt x="231406" y="1358"/>
                  </a:lnTo>
                  <a:lnTo>
                    <a:pt x="231406" y="19659"/>
                  </a:lnTo>
                  <a:lnTo>
                    <a:pt x="225996" y="19951"/>
                  </a:lnTo>
                  <a:lnTo>
                    <a:pt x="222910" y="20053"/>
                  </a:lnTo>
                  <a:lnTo>
                    <a:pt x="221945" y="20104"/>
                  </a:lnTo>
                  <a:lnTo>
                    <a:pt x="216763" y="20104"/>
                  </a:lnTo>
                  <a:lnTo>
                    <a:pt x="216763" y="7518"/>
                  </a:lnTo>
                  <a:lnTo>
                    <a:pt x="224675" y="7518"/>
                  </a:lnTo>
                  <a:lnTo>
                    <a:pt x="226618" y="7581"/>
                  </a:lnTo>
                  <a:lnTo>
                    <a:pt x="231355" y="9969"/>
                  </a:lnTo>
                  <a:lnTo>
                    <a:pt x="231406" y="19659"/>
                  </a:lnTo>
                  <a:lnTo>
                    <a:pt x="231406" y="1358"/>
                  </a:lnTo>
                  <a:lnTo>
                    <a:pt x="231063" y="1079"/>
                  </a:lnTo>
                  <a:lnTo>
                    <a:pt x="227482" y="1079"/>
                  </a:lnTo>
                  <a:lnTo>
                    <a:pt x="222123" y="1028"/>
                  </a:lnTo>
                  <a:lnTo>
                    <a:pt x="209296" y="1028"/>
                  </a:lnTo>
                  <a:lnTo>
                    <a:pt x="209296" y="41262"/>
                  </a:lnTo>
                  <a:lnTo>
                    <a:pt x="216763" y="41262"/>
                  </a:lnTo>
                  <a:lnTo>
                    <a:pt x="216763" y="26339"/>
                  </a:lnTo>
                  <a:lnTo>
                    <a:pt x="223481" y="26339"/>
                  </a:lnTo>
                  <a:lnTo>
                    <a:pt x="231470" y="41262"/>
                  </a:lnTo>
                  <a:lnTo>
                    <a:pt x="240080" y="41262"/>
                  </a:lnTo>
                  <a:close/>
                </a:path>
                <a:path w="674370" h="181610">
                  <a:moveTo>
                    <a:pt x="299567" y="1028"/>
                  </a:moveTo>
                  <a:lnTo>
                    <a:pt x="292163" y="1028"/>
                  </a:lnTo>
                  <a:lnTo>
                    <a:pt x="293077" y="29464"/>
                  </a:lnTo>
                  <a:lnTo>
                    <a:pt x="275297" y="1028"/>
                  </a:lnTo>
                  <a:lnTo>
                    <a:pt x="268516" y="1028"/>
                  </a:lnTo>
                  <a:lnTo>
                    <a:pt x="268516" y="41262"/>
                  </a:lnTo>
                  <a:lnTo>
                    <a:pt x="275869" y="41262"/>
                  </a:lnTo>
                  <a:lnTo>
                    <a:pt x="275412" y="13042"/>
                  </a:lnTo>
                  <a:lnTo>
                    <a:pt x="293014" y="41262"/>
                  </a:lnTo>
                  <a:lnTo>
                    <a:pt x="299567" y="41262"/>
                  </a:lnTo>
                  <a:lnTo>
                    <a:pt x="299567" y="1028"/>
                  </a:lnTo>
                  <a:close/>
                </a:path>
                <a:path w="674370" h="181610">
                  <a:moveTo>
                    <a:pt x="328930" y="142532"/>
                  </a:moveTo>
                  <a:lnTo>
                    <a:pt x="298272" y="110363"/>
                  </a:lnTo>
                  <a:lnTo>
                    <a:pt x="271018" y="105130"/>
                  </a:lnTo>
                  <a:lnTo>
                    <a:pt x="265430" y="103860"/>
                  </a:lnTo>
                  <a:lnTo>
                    <a:pt x="265430" y="93002"/>
                  </a:lnTo>
                  <a:lnTo>
                    <a:pt x="271945" y="91452"/>
                  </a:lnTo>
                  <a:lnTo>
                    <a:pt x="283425" y="91452"/>
                  </a:lnTo>
                  <a:lnTo>
                    <a:pt x="291820" y="92367"/>
                  </a:lnTo>
                  <a:lnTo>
                    <a:pt x="302869" y="97967"/>
                  </a:lnTo>
                  <a:lnTo>
                    <a:pt x="306438" y="102616"/>
                  </a:lnTo>
                  <a:lnTo>
                    <a:pt x="328168" y="84455"/>
                  </a:lnTo>
                  <a:lnTo>
                    <a:pt x="288251" y="65532"/>
                  </a:lnTo>
                  <a:lnTo>
                    <a:pt x="279082" y="65074"/>
                  </a:lnTo>
                  <a:lnTo>
                    <a:pt x="264693" y="66319"/>
                  </a:lnTo>
                  <a:lnTo>
                    <a:pt x="231762" y="91909"/>
                  </a:lnTo>
                  <a:lnTo>
                    <a:pt x="230670" y="96862"/>
                  </a:lnTo>
                  <a:lnTo>
                    <a:pt x="230670" y="101688"/>
                  </a:lnTo>
                  <a:lnTo>
                    <a:pt x="260464" y="133515"/>
                  </a:lnTo>
                  <a:lnTo>
                    <a:pt x="283540" y="138201"/>
                  </a:lnTo>
                  <a:lnTo>
                    <a:pt x="289013" y="139573"/>
                  </a:lnTo>
                  <a:lnTo>
                    <a:pt x="295071" y="141605"/>
                  </a:lnTo>
                  <a:lnTo>
                    <a:pt x="295071" y="154330"/>
                  </a:lnTo>
                  <a:lnTo>
                    <a:pt x="273342" y="154635"/>
                  </a:lnTo>
                  <a:lnTo>
                    <a:pt x="267754" y="153695"/>
                  </a:lnTo>
                  <a:lnTo>
                    <a:pt x="253784" y="149034"/>
                  </a:lnTo>
                  <a:lnTo>
                    <a:pt x="248056" y="140195"/>
                  </a:lnTo>
                  <a:lnTo>
                    <a:pt x="221500" y="157264"/>
                  </a:lnTo>
                  <a:lnTo>
                    <a:pt x="258343" y="179641"/>
                  </a:lnTo>
                  <a:lnTo>
                    <a:pt x="277393" y="181330"/>
                  </a:lnTo>
                  <a:lnTo>
                    <a:pt x="284518" y="181114"/>
                  </a:lnTo>
                  <a:lnTo>
                    <a:pt x="322783" y="162814"/>
                  </a:lnTo>
                  <a:lnTo>
                    <a:pt x="328091" y="150520"/>
                  </a:lnTo>
                  <a:lnTo>
                    <a:pt x="328930" y="142532"/>
                  </a:lnTo>
                  <a:close/>
                </a:path>
                <a:path w="674370" h="181610">
                  <a:moveTo>
                    <a:pt x="360387" y="41262"/>
                  </a:moveTo>
                  <a:lnTo>
                    <a:pt x="357695" y="33388"/>
                  </a:lnTo>
                  <a:lnTo>
                    <a:pt x="355460" y="26847"/>
                  </a:lnTo>
                  <a:lnTo>
                    <a:pt x="349148" y="8318"/>
                  </a:lnTo>
                  <a:lnTo>
                    <a:pt x="348018" y="5016"/>
                  </a:lnTo>
                  <a:lnTo>
                    <a:pt x="348018" y="26847"/>
                  </a:lnTo>
                  <a:lnTo>
                    <a:pt x="336918" y="26847"/>
                  </a:lnTo>
                  <a:lnTo>
                    <a:pt x="342506" y="8318"/>
                  </a:lnTo>
                  <a:lnTo>
                    <a:pt x="348018" y="26847"/>
                  </a:lnTo>
                  <a:lnTo>
                    <a:pt x="348018" y="5016"/>
                  </a:lnTo>
                  <a:lnTo>
                    <a:pt x="346659" y="1028"/>
                  </a:lnTo>
                  <a:lnTo>
                    <a:pt x="338112" y="1028"/>
                  </a:lnTo>
                  <a:lnTo>
                    <a:pt x="324548" y="41262"/>
                  </a:lnTo>
                  <a:lnTo>
                    <a:pt x="332587" y="41262"/>
                  </a:lnTo>
                  <a:lnTo>
                    <a:pt x="334924" y="33388"/>
                  </a:lnTo>
                  <a:lnTo>
                    <a:pt x="350012" y="33388"/>
                  </a:lnTo>
                  <a:lnTo>
                    <a:pt x="352348" y="41262"/>
                  </a:lnTo>
                  <a:lnTo>
                    <a:pt x="360387" y="41262"/>
                  </a:lnTo>
                  <a:close/>
                </a:path>
                <a:path w="674370" h="181610">
                  <a:moveTo>
                    <a:pt x="407098" y="1028"/>
                  </a:moveTo>
                  <a:lnTo>
                    <a:pt x="377571" y="1028"/>
                  </a:lnTo>
                  <a:lnTo>
                    <a:pt x="377571" y="7874"/>
                  </a:lnTo>
                  <a:lnTo>
                    <a:pt x="388454" y="7874"/>
                  </a:lnTo>
                  <a:lnTo>
                    <a:pt x="388454" y="41262"/>
                  </a:lnTo>
                  <a:lnTo>
                    <a:pt x="395986" y="41262"/>
                  </a:lnTo>
                  <a:lnTo>
                    <a:pt x="395986" y="7874"/>
                  </a:lnTo>
                  <a:lnTo>
                    <a:pt x="407098" y="7874"/>
                  </a:lnTo>
                  <a:lnTo>
                    <a:pt x="407098" y="1028"/>
                  </a:lnTo>
                  <a:close/>
                </a:path>
                <a:path w="674370" h="181610">
                  <a:moveTo>
                    <a:pt x="440207" y="1041"/>
                  </a:moveTo>
                  <a:lnTo>
                    <a:pt x="432816" y="1041"/>
                  </a:lnTo>
                  <a:lnTo>
                    <a:pt x="432816" y="41262"/>
                  </a:lnTo>
                  <a:lnTo>
                    <a:pt x="440207" y="41262"/>
                  </a:lnTo>
                  <a:lnTo>
                    <a:pt x="440207" y="1041"/>
                  </a:lnTo>
                  <a:close/>
                </a:path>
                <a:path w="674370" h="181610">
                  <a:moveTo>
                    <a:pt x="450443" y="149821"/>
                  </a:moveTo>
                  <a:lnTo>
                    <a:pt x="420979" y="135534"/>
                  </a:lnTo>
                  <a:lnTo>
                    <a:pt x="419252" y="139928"/>
                  </a:lnTo>
                  <a:lnTo>
                    <a:pt x="415455" y="145935"/>
                  </a:lnTo>
                  <a:lnTo>
                    <a:pt x="408876" y="151244"/>
                  </a:lnTo>
                  <a:lnTo>
                    <a:pt x="398780" y="153530"/>
                  </a:lnTo>
                  <a:lnTo>
                    <a:pt x="387959" y="150876"/>
                  </a:lnTo>
                  <a:lnTo>
                    <a:pt x="380822" y="143814"/>
                  </a:lnTo>
                  <a:lnTo>
                    <a:pt x="376872" y="133705"/>
                  </a:lnTo>
                  <a:lnTo>
                    <a:pt x="375666" y="121881"/>
                  </a:lnTo>
                  <a:lnTo>
                    <a:pt x="375793" y="117309"/>
                  </a:lnTo>
                  <a:lnTo>
                    <a:pt x="391020" y="91440"/>
                  </a:lnTo>
                  <a:lnTo>
                    <a:pt x="398614" y="91440"/>
                  </a:lnTo>
                  <a:lnTo>
                    <a:pt x="407924" y="93357"/>
                  </a:lnTo>
                  <a:lnTo>
                    <a:pt x="414375" y="98056"/>
                  </a:lnTo>
                  <a:lnTo>
                    <a:pt x="418617" y="103949"/>
                  </a:lnTo>
                  <a:lnTo>
                    <a:pt x="421284" y="109461"/>
                  </a:lnTo>
                  <a:lnTo>
                    <a:pt x="450303" y="95135"/>
                  </a:lnTo>
                  <a:lnTo>
                    <a:pt x="421106" y="69011"/>
                  </a:lnTo>
                  <a:lnTo>
                    <a:pt x="397230" y="64579"/>
                  </a:lnTo>
                  <a:lnTo>
                    <a:pt x="372706" y="69723"/>
                  </a:lnTo>
                  <a:lnTo>
                    <a:pt x="354914" y="83235"/>
                  </a:lnTo>
                  <a:lnTo>
                    <a:pt x="344081" y="102247"/>
                  </a:lnTo>
                  <a:lnTo>
                    <a:pt x="340423" y="123901"/>
                  </a:lnTo>
                  <a:lnTo>
                    <a:pt x="343801" y="144754"/>
                  </a:lnTo>
                  <a:lnTo>
                    <a:pt x="354152" y="163220"/>
                  </a:lnTo>
                  <a:lnTo>
                    <a:pt x="371856" y="176428"/>
                  </a:lnTo>
                  <a:lnTo>
                    <a:pt x="397230" y="181470"/>
                  </a:lnTo>
                  <a:lnTo>
                    <a:pt x="408901" y="180505"/>
                  </a:lnTo>
                  <a:lnTo>
                    <a:pt x="445033" y="160070"/>
                  </a:lnTo>
                  <a:lnTo>
                    <a:pt x="450443" y="149821"/>
                  </a:lnTo>
                  <a:close/>
                </a:path>
                <a:path w="674370" h="181610">
                  <a:moveTo>
                    <a:pt x="506133" y="21145"/>
                  </a:moveTo>
                  <a:lnTo>
                    <a:pt x="504545" y="12039"/>
                  </a:lnTo>
                  <a:lnTo>
                    <a:pt x="501218" y="6896"/>
                  </a:lnTo>
                  <a:lnTo>
                    <a:pt x="500265" y="5422"/>
                  </a:lnTo>
                  <a:lnTo>
                    <a:pt x="498792" y="4457"/>
                  </a:lnTo>
                  <a:lnTo>
                    <a:pt x="498792" y="14147"/>
                  </a:lnTo>
                  <a:lnTo>
                    <a:pt x="498640" y="21145"/>
                  </a:lnTo>
                  <a:lnTo>
                    <a:pt x="498449" y="31686"/>
                  </a:lnTo>
                  <a:lnTo>
                    <a:pt x="491998" y="35344"/>
                  </a:lnTo>
                  <a:lnTo>
                    <a:pt x="480326" y="35344"/>
                  </a:lnTo>
                  <a:lnTo>
                    <a:pt x="475310" y="29921"/>
                  </a:lnTo>
                  <a:lnTo>
                    <a:pt x="475310" y="12496"/>
                  </a:lnTo>
                  <a:lnTo>
                    <a:pt x="479907" y="6896"/>
                  </a:lnTo>
                  <a:lnTo>
                    <a:pt x="494741" y="6896"/>
                  </a:lnTo>
                  <a:lnTo>
                    <a:pt x="498792" y="14147"/>
                  </a:lnTo>
                  <a:lnTo>
                    <a:pt x="498792" y="4457"/>
                  </a:lnTo>
                  <a:lnTo>
                    <a:pt x="494093" y="1371"/>
                  </a:lnTo>
                  <a:lnTo>
                    <a:pt x="486879" y="0"/>
                  </a:lnTo>
                  <a:lnTo>
                    <a:pt x="479221" y="1574"/>
                  </a:lnTo>
                  <a:lnTo>
                    <a:pt x="473087" y="5969"/>
                  </a:lnTo>
                  <a:lnTo>
                    <a:pt x="469023" y="12687"/>
                  </a:lnTo>
                  <a:lnTo>
                    <a:pt x="467563" y="21145"/>
                  </a:lnTo>
                  <a:lnTo>
                    <a:pt x="467550" y="26276"/>
                  </a:lnTo>
                  <a:lnTo>
                    <a:pt x="468922" y="31521"/>
                  </a:lnTo>
                  <a:lnTo>
                    <a:pt x="472897" y="36144"/>
                  </a:lnTo>
                  <a:lnTo>
                    <a:pt x="477012" y="40855"/>
                  </a:lnTo>
                  <a:lnTo>
                    <a:pt x="481685" y="42291"/>
                  </a:lnTo>
                  <a:lnTo>
                    <a:pt x="486765" y="42291"/>
                  </a:lnTo>
                  <a:lnTo>
                    <a:pt x="494995" y="40601"/>
                  </a:lnTo>
                  <a:lnTo>
                    <a:pt x="501065" y="36029"/>
                  </a:lnTo>
                  <a:lnTo>
                    <a:pt x="501446" y="35344"/>
                  </a:lnTo>
                  <a:lnTo>
                    <a:pt x="504825" y="29298"/>
                  </a:lnTo>
                  <a:lnTo>
                    <a:pt x="506133" y="21145"/>
                  </a:lnTo>
                  <a:close/>
                </a:path>
                <a:path w="674370" h="181610">
                  <a:moveTo>
                    <a:pt x="563930" y="68630"/>
                  </a:moveTo>
                  <a:lnTo>
                    <a:pt x="529018" y="68630"/>
                  </a:lnTo>
                  <a:lnTo>
                    <a:pt x="529018" y="136944"/>
                  </a:lnTo>
                  <a:lnTo>
                    <a:pt x="528866" y="146418"/>
                  </a:lnTo>
                  <a:lnTo>
                    <a:pt x="522820" y="152146"/>
                  </a:lnTo>
                  <a:lnTo>
                    <a:pt x="519239" y="154165"/>
                  </a:lnTo>
                  <a:lnTo>
                    <a:pt x="509778" y="154165"/>
                  </a:lnTo>
                  <a:lnTo>
                    <a:pt x="505574" y="153085"/>
                  </a:lnTo>
                  <a:lnTo>
                    <a:pt x="502793" y="150114"/>
                  </a:lnTo>
                  <a:lnTo>
                    <a:pt x="498906" y="146418"/>
                  </a:lnTo>
                  <a:lnTo>
                    <a:pt x="498754" y="136944"/>
                  </a:lnTo>
                  <a:lnTo>
                    <a:pt x="498754" y="68630"/>
                  </a:lnTo>
                  <a:lnTo>
                    <a:pt x="464121" y="68630"/>
                  </a:lnTo>
                  <a:lnTo>
                    <a:pt x="464121" y="133680"/>
                  </a:lnTo>
                  <a:lnTo>
                    <a:pt x="464489" y="142405"/>
                  </a:lnTo>
                  <a:lnTo>
                    <a:pt x="491375" y="177406"/>
                  </a:lnTo>
                  <a:lnTo>
                    <a:pt x="513499" y="181000"/>
                  </a:lnTo>
                  <a:lnTo>
                    <a:pt x="525386" y="180022"/>
                  </a:lnTo>
                  <a:lnTo>
                    <a:pt x="558495" y="158153"/>
                  </a:lnTo>
                  <a:lnTo>
                    <a:pt x="563930" y="126847"/>
                  </a:lnTo>
                  <a:lnTo>
                    <a:pt x="563930" y="68630"/>
                  </a:lnTo>
                  <a:close/>
                </a:path>
                <a:path w="674370" h="181610">
                  <a:moveTo>
                    <a:pt x="564464" y="1028"/>
                  </a:moveTo>
                  <a:lnTo>
                    <a:pt x="557047" y="1028"/>
                  </a:lnTo>
                  <a:lnTo>
                    <a:pt x="557949" y="29464"/>
                  </a:lnTo>
                  <a:lnTo>
                    <a:pt x="540169" y="1028"/>
                  </a:lnTo>
                  <a:lnTo>
                    <a:pt x="533374" y="1028"/>
                  </a:lnTo>
                  <a:lnTo>
                    <a:pt x="533374" y="41262"/>
                  </a:lnTo>
                  <a:lnTo>
                    <a:pt x="540740" y="41262"/>
                  </a:lnTo>
                  <a:lnTo>
                    <a:pt x="540283" y="13042"/>
                  </a:lnTo>
                  <a:lnTo>
                    <a:pt x="557898" y="41262"/>
                  </a:lnTo>
                  <a:lnTo>
                    <a:pt x="564464" y="41262"/>
                  </a:lnTo>
                  <a:lnTo>
                    <a:pt x="564464" y="1028"/>
                  </a:lnTo>
                  <a:close/>
                </a:path>
                <a:path w="674370" h="181610">
                  <a:moveTo>
                    <a:pt x="625271" y="41262"/>
                  </a:moveTo>
                  <a:lnTo>
                    <a:pt x="622579" y="33388"/>
                  </a:lnTo>
                  <a:lnTo>
                    <a:pt x="620344" y="26847"/>
                  </a:lnTo>
                  <a:lnTo>
                    <a:pt x="614019" y="8318"/>
                  </a:lnTo>
                  <a:lnTo>
                    <a:pt x="612902" y="5054"/>
                  </a:lnTo>
                  <a:lnTo>
                    <a:pt x="612902" y="26847"/>
                  </a:lnTo>
                  <a:lnTo>
                    <a:pt x="601789" y="26847"/>
                  </a:lnTo>
                  <a:lnTo>
                    <a:pt x="607377" y="8318"/>
                  </a:lnTo>
                  <a:lnTo>
                    <a:pt x="612902" y="26847"/>
                  </a:lnTo>
                  <a:lnTo>
                    <a:pt x="612902" y="5054"/>
                  </a:lnTo>
                  <a:lnTo>
                    <a:pt x="611530" y="1028"/>
                  </a:lnTo>
                  <a:lnTo>
                    <a:pt x="602983" y="1028"/>
                  </a:lnTo>
                  <a:lnTo>
                    <a:pt x="589419" y="41262"/>
                  </a:lnTo>
                  <a:lnTo>
                    <a:pt x="597458" y="41262"/>
                  </a:lnTo>
                  <a:lnTo>
                    <a:pt x="599795" y="33388"/>
                  </a:lnTo>
                  <a:lnTo>
                    <a:pt x="614883" y="33388"/>
                  </a:lnTo>
                  <a:lnTo>
                    <a:pt x="617245" y="41262"/>
                  </a:lnTo>
                  <a:lnTo>
                    <a:pt x="625271" y="41262"/>
                  </a:lnTo>
                  <a:close/>
                </a:path>
                <a:path w="674370" h="181610">
                  <a:moveTo>
                    <a:pt x="674001" y="154330"/>
                  </a:moveTo>
                  <a:lnTo>
                    <a:pt x="617474" y="154330"/>
                  </a:lnTo>
                  <a:lnTo>
                    <a:pt x="617474" y="132740"/>
                  </a:lnTo>
                  <a:lnTo>
                    <a:pt x="665937" y="132740"/>
                  </a:lnTo>
                  <a:lnTo>
                    <a:pt x="665937" y="108610"/>
                  </a:lnTo>
                  <a:lnTo>
                    <a:pt x="617474" y="108610"/>
                  </a:lnTo>
                  <a:lnTo>
                    <a:pt x="617474" y="92100"/>
                  </a:lnTo>
                  <a:lnTo>
                    <a:pt x="669340" y="92100"/>
                  </a:lnTo>
                  <a:lnTo>
                    <a:pt x="669340" y="69240"/>
                  </a:lnTo>
                  <a:lnTo>
                    <a:pt x="582701" y="69240"/>
                  </a:lnTo>
                  <a:lnTo>
                    <a:pt x="582701" y="92100"/>
                  </a:lnTo>
                  <a:lnTo>
                    <a:pt x="582701" y="108610"/>
                  </a:lnTo>
                  <a:lnTo>
                    <a:pt x="582701" y="132740"/>
                  </a:lnTo>
                  <a:lnTo>
                    <a:pt x="582701" y="154330"/>
                  </a:lnTo>
                  <a:lnTo>
                    <a:pt x="582701" y="178460"/>
                  </a:lnTo>
                  <a:lnTo>
                    <a:pt x="674001" y="178460"/>
                  </a:lnTo>
                  <a:lnTo>
                    <a:pt x="674001" y="154330"/>
                  </a:lnTo>
                  <a:close/>
                </a:path>
                <a:path w="674370" h="181610">
                  <a:moveTo>
                    <a:pt x="674001" y="34417"/>
                  </a:moveTo>
                  <a:lnTo>
                    <a:pt x="658050" y="34417"/>
                  </a:lnTo>
                  <a:lnTo>
                    <a:pt x="658050" y="952"/>
                  </a:lnTo>
                  <a:lnTo>
                    <a:pt x="650455" y="952"/>
                  </a:lnTo>
                  <a:lnTo>
                    <a:pt x="650455" y="41262"/>
                  </a:lnTo>
                  <a:lnTo>
                    <a:pt x="674001" y="41262"/>
                  </a:lnTo>
                  <a:lnTo>
                    <a:pt x="674001" y="3441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0" y="0"/>
            <a:ext cx="390525" cy="6858000"/>
          </a:xfrm>
          <a:custGeom>
            <a:avLst/>
            <a:gdLst/>
            <a:ahLst/>
            <a:cxnLst/>
            <a:rect l="l" t="t" r="r" b="b"/>
            <a:pathLst>
              <a:path w="390525" h="6858000">
                <a:moveTo>
                  <a:pt x="389991" y="0"/>
                </a:moveTo>
                <a:lnTo>
                  <a:pt x="0" y="0"/>
                </a:lnTo>
                <a:lnTo>
                  <a:pt x="0" y="6858000"/>
                </a:lnTo>
                <a:lnTo>
                  <a:pt x="389991" y="6858000"/>
                </a:lnTo>
                <a:lnTo>
                  <a:pt x="389991" y="0"/>
                </a:lnTo>
                <a:close/>
              </a:path>
            </a:pathLst>
          </a:custGeom>
          <a:solidFill>
            <a:srgbClr val="FFC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55576" y="2192831"/>
            <a:ext cx="7325359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Tips</a:t>
            </a:r>
            <a:r>
              <a:rPr sz="3100" b="1" spc="-1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for</a:t>
            </a:r>
            <a:r>
              <a:rPr sz="3100" b="1" spc="-1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being</a:t>
            </a:r>
            <a:r>
              <a:rPr sz="3100" b="1" spc="-1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a</a:t>
            </a:r>
            <a:r>
              <a:rPr sz="3100" b="1" spc="-2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great</a:t>
            </a:r>
            <a:r>
              <a:rPr sz="3100" b="1" spc="-1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Buddy</a:t>
            </a:r>
            <a:r>
              <a:rPr sz="3100" b="1" spc="-1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to</a:t>
            </a:r>
            <a:r>
              <a:rPr sz="3100" b="1" spc="-10" dirty="0">
                <a:solidFill>
                  <a:srgbClr val="383838"/>
                </a:solidFill>
                <a:latin typeface="Arial"/>
                <a:cs typeface="Arial"/>
              </a:rPr>
              <a:t> anyone</a:t>
            </a:r>
            <a:endParaRPr sz="3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22188" y="1640230"/>
            <a:ext cx="1591310" cy="395605"/>
          </a:xfrm>
          <a:prstGeom prst="rect">
            <a:avLst/>
          </a:prstGeom>
          <a:solidFill>
            <a:srgbClr val="FFC616"/>
          </a:solidFill>
        </p:spPr>
        <p:txBody>
          <a:bodyPr vert="horz" wrap="square" lIns="0" tIns="2540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20"/>
              </a:spcBef>
            </a:pPr>
            <a:r>
              <a:rPr sz="2300" b="1" spc="-10" dirty="0">
                <a:solidFill>
                  <a:srgbClr val="383838"/>
                </a:solidFill>
                <a:latin typeface="Arial"/>
                <a:cs typeface="Arial"/>
              </a:rPr>
              <a:t>Activity:</a:t>
            </a:r>
            <a:endParaRPr sz="2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80100" y="3180695"/>
            <a:ext cx="208279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383838"/>
                </a:solidFill>
                <a:latin typeface="Zapf Dingbats"/>
                <a:cs typeface="Zapf Dingbats"/>
              </a:rPr>
              <a:t>✔</a:t>
            </a:r>
            <a:endParaRPr sz="1700">
              <a:latin typeface="Zapf Dingbats"/>
              <a:cs typeface="Zapf Dingbat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10988" y="3142595"/>
            <a:ext cx="15341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Smile</a:t>
            </a:r>
            <a:r>
              <a:rPr sz="2200" spc="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Arial"/>
                <a:cs typeface="Arial"/>
              </a:rPr>
              <a:t>often.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88346" y="3916026"/>
            <a:ext cx="208279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383838"/>
                </a:solidFill>
                <a:latin typeface="Zapf Dingbats"/>
                <a:cs typeface="Zapf Dingbats"/>
              </a:rPr>
              <a:t>✔</a:t>
            </a:r>
            <a:endParaRPr sz="1700">
              <a:latin typeface="Zapf Dingbats"/>
              <a:cs typeface="Zapf Dingbat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19234" y="3877926"/>
            <a:ext cx="751840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2200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22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want</a:t>
            </a:r>
            <a:r>
              <a:rPr sz="22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22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r>
              <a:rPr sz="22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22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they</a:t>
            </a:r>
            <a:r>
              <a:rPr sz="22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22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ok</a:t>
            </a:r>
            <a:r>
              <a:rPr sz="22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show</a:t>
            </a:r>
            <a:r>
              <a:rPr sz="22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thumbs</a:t>
            </a:r>
            <a:r>
              <a:rPr sz="22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up</a:t>
            </a:r>
            <a:r>
              <a:rPr sz="22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22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Arial"/>
                <a:cs typeface="Arial"/>
              </a:rPr>
              <a:t>down.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79477" y="4651357"/>
            <a:ext cx="208279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383838"/>
                </a:solidFill>
                <a:latin typeface="Zapf Dingbats"/>
                <a:cs typeface="Zapf Dingbats"/>
              </a:rPr>
              <a:t>✔</a:t>
            </a:r>
            <a:endParaRPr sz="1700">
              <a:latin typeface="Zapf Dingbats"/>
              <a:cs typeface="Zapf Dingbat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10366" y="4613257"/>
            <a:ext cx="77362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383838"/>
                </a:solidFill>
                <a:latin typeface="Arial"/>
                <a:cs typeface="Arial"/>
              </a:rPr>
              <a:t>When</a:t>
            </a:r>
            <a:r>
              <a:rPr sz="2200" spc="10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83838"/>
                </a:solidFill>
                <a:latin typeface="Arial"/>
                <a:cs typeface="Arial"/>
              </a:rPr>
              <a:t>you</a:t>
            </a:r>
            <a:r>
              <a:rPr sz="2200" spc="10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83838"/>
                </a:solidFill>
                <a:latin typeface="Arial"/>
                <a:cs typeface="Arial"/>
              </a:rPr>
              <a:t>see</a:t>
            </a:r>
            <a:r>
              <a:rPr sz="2200" spc="10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83838"/>
                </a:solidFill>
                <a:latin typeface="Arial"/>
                <a:cs typeface="Arial"/>
              </a:rPr>
              <a:t>someone</a:t>
            </a:r>
            <a:r>
              <a:rPr sz="2200" spc="10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83838"/>
                </a:solidFill>
                <a:latin typeface="Arial"/>
                <a:cs typeface="Arial"/>
              </a:rPr>
              <a:t>struggling,</a:t>
            </a:r>
            <a:r>
              <a:rPr sz="2200" spc="11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83838"/>
                </a:solidFill>
                <a:latin typeface="Arial"/>
                <a:cs typeface="Arial"/>
              </a:rPr>
              <a:t>ask</a:t>
            </a:r>
            <a:r>
              <a:rPr sz="2200" spc="10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83838"/>
                </a:solidFill>
                <a:latin typeface="Arial"/>
                <a:cs typeface="Arial"/>
              </a:rPr>
              <a:t>if</a:t>
            </a:r>
            <a:r>
              <a:rPr sz="2200" spc="10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83838"/>
                </a:solidFill>
                <a:latin typeface="Arial"/>
                <a:cs typeface="Arial"/>
              </a:rPr>
              <a:t>you</a:t>
            </a:r>
            <a:r>
              <a:rPr sz="2200" spc="10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83838"/>
                </a:solidFill>
                <a:latin typeface="Arial"/>
                <a:cs typeface="Arial"/>
              </a:rPr>
              <a:t>can</a:t>
            </a:r>
            <a:r>
              <a:rPr sz="2200" spc="10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83838"/>
                </a:solidFill>
                <a:latin typeface="Arial"/>
                <a:cs typeface="Arial"/>
              </a:rPr>
              <a:t>help</a:t>
            </a:r>
            <a:r>
              <a:rPr sz="2200" spc="11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383838"/>
                </a:solidFill>
                <a:latin typeface="Arial"/>
                <a:cs typeface="Arial"/>
              </a:rPr>
              <a:t>them.</a:t>
            </a:r>
            <a:endParaRPr sz="2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78946" y="5386685"/>
            <a:ext cx="208279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383838"/>
                </a:solidFill>
                <a:latin typeface="Zapf Dingbats"/>
                <a:cs typeface="Zapf Dingbats"/>
              </a:rPr>
              <a:t>✔</a:t>
            </a:r>
            <a:endParaRPr sz="1700">
              <a:latin typeface="Zapf Dingbats"/>
              <a:cs typeface="Zapf Dingbat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09834" y="5348585"/>
            <a:ext cx="573659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2200" spc="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2200" spc="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communication</a:t>
            </a:r>
            <a:r>
              <a:rPr sz="2200" spc="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fan</a:t>
            </a:r>
            <a:r>
              <a:rPr sz="2200" spc="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2200" spc="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2200" spc="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2200" spc="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231F20"/>
                </a:solidFill>
                <a:latin typeface="Arial"/>
                <a:cs typeface="Arial"/>
              </a:rPr>
              <a:t>one.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52815" y="2978911"/>
            <a:ext cx="1349625" cy="218313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AAE70E3-3F48-671D-0630-CB63D1966EF1}"/>
              </a:ext>
            </a:extLst>
          </p:cNvPr>
          <p:cNvSpPr/>
          <p:nvPr/>
        </p:nvSpPr>
        <p:spPr>
          <a:xfrm>
            <a:off x="1256434" y="3119089"/>
            <a:ext cx="8764117" cy="3349016"/>
          </a:xfrm>
          <a:prstGeom prst="rect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100"/>
              </a:spcBef>
            </a:pPr>
            <a:r>
              <a:rPr dirty="0"/>
              <a:t>Being</a:t>
            </a:r>
            <a:r>
              <a:rPr spc="-30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Buddy</a:t>
            </a:r>
            <a:r>
              <a:rPr spc="-15" dirty="0"/>
              <a:t> </a:t>
            </a:r>
            <a:r>
              <a:rPr dirty="0"/>
              <a:t>Course</a:t>
            </a:r>
            <a:r>
              <a:rPr spc="5" dirty="0"/>
              <a:t> </a:t>
            </a:r>
            <a:r>
              <a:rPr b="0" dirty="0">
                <a:latin typeface="Arial"/>
                <a:cs typeface="Arial"/>
              </a:rPr>
              <a:t>–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Session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spc="-50" dirty="0">
                <a:latin typeface="Arial"/>
                <a:cs typeface="Arial"/>
              </a:rPr>
              <a:t>3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668774" y="6008484"/>
            <a:ext cx="1141095" cy="395605"/>
            <a:chOff x="10668774" y="6008484"/>
            <a:chExt cx="1141095" cy="395605"/>
          </a:xfrm>
        </p:grpSpPr>
        <p:sp>
          <p:nvSpPr>
            <p:cNvPr id="4" name="object 4"/>
            <p:cNvSpPr/>
            <p:nvPr/>
          </p:nvSpPr>
          <p:spPr>
            <a:xfrm>
              <a:off x="10668774" y="6008484"/>
              <a:ext cx="1141095" cy="395605"/>
            </a:xfrm>
            <a:custGeom>
              <a:avLst/>
              <a:gdLst/>
              <a:ahLst/>
              <a:cxnLst/>
              <a:rect l="l" t="t" r="r" b="b"/>
              <a:pathLst>
                <a:path w="1141095" h="395604">
                  <a:moveTo>
                    <a:pt x="1140663" y="0"/>
                  </a:moveTo>
                  <a:lnTo>
                    <a:pt x="0" y="0"/>
                  </a:lnTo>
                  <a:lnTo>
                    <a:pt x="0" y="395427"/>
                  </a:lnTo>
                  <a:lnTo>
                    <a:pt x="1140663" y="395427"/>
                  </a:lnTo>
                  <a:lnTo>
                    <a:pt x="1140663" y="0"/>
                  </a:lnTo>
                  <a:close/>
                </a:path>
              </a:pathLst>
            </a:custGeom>
            <a:solidFill>
              <a:srgbClr val="FFC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057826" y="6288824"/>
              <a:ext cx="676275" cy="42545"/>
            </a:xfrm>
            <a:custGeom>
              <a:avLst/>
              <a:gdLst/>
              <a:ahLst/>
              <a:cxnLst/>
              <a:rect l="l" t="t" r="r" b="b"/>
              <a:pathLst>
                <a:path w="676275" h="42545">
                  <a:moveTo>
                    <a:pt x="36182" y="30022"/>
                  </a:moveTo>
                  <a:lnTo>
                    <a:pt x="29121" y="27051"/>
                  </a:lnTo>
                  <a:lnTo>
                    <a:pt x="28321" y="29464"/>
                  </a:lnTo>
                  <a:lnTo>
                    <a:pt x="27012" y="31216"/>
                  </a:lnTo>
                  <a:lnTo>
                    <a:pt x="25361" y="33324"/>
                  </a:lnTo>
                  <a:lnTo>
                    <a:pt x="23075" y="35166"/>
                  </a:lnTo>
                  <a:lnTo>
                    <a:pt x="12992" y="35166"/>
                  </a:lnTo>
                  <a:lnTo>
                    <a:pt x="8153" y="30086"/>
                  </a:lnTo>
                  <a:lnTo>
                    <a:pt x="8153" y="12306"/>
                  </a:lnTo>
                  <a:lnTo>
                    <a:pt x="12712" y="6883"/>
                  </a:lnTo>
                  <a:lnTo>
                    <a:pt x="23418" y="6883"/>
                  </a:lnTo>
                  <a:lnTo>
                    <a:pt x="25641" y="9156"/>
                  </a:lnTo>
                  <a:lnTo>
                    <a:pt x="27520" y="11963"/>
                  </a:lnTo>
                  <a:lnTo>
                    <a:pt x="27990" y="14401"/>
                  </a:lnTo>
                  <a:lnTo>
                    <a:pt x="35496" y="12420"/>
                  </a:lnTo>
                  <a:lnTo>
                    <a:pt x="31623" y="0"/>
                  </a:lnTo>
                  <a:lnTo>
                    <a:pt x="19088" y="0"/>
                  </a:lnTo>
                  <a:lnTo>
                    <a:pt x="11772" y="1358"/>
                  </a:lnTo>
                  <a:lnTo>
                    <a:pt x="5689" y="5372"/>
                  </a:lnTo>
                  <a:lnTo>
                    <a:pt x="1536" y="11963"/>
                  </a:lnTo>
                  <a:lnTo>
                    <a:pt x="0" y="21018"/>
                  </a:lnTo>
                  <a:lnTo>
                    <a:pt x="1435" y="30010"/>
                  </a:lnTo>
                  <a:lnTo>
                    <a:pt x="5397" y="36677"/>
                  </a:lnTo>
                  <a:lnTo>
                    <a:pt x="11366" y="40830"/>
                  </a:lnTo>
                  <a:lnTo>
                    <a:pt x="18796" y="42265"/>
                  </a:lnTo>
                  <a:lnTo>
                    <a:pt x="25361" y="42265"/>
                  </a:lnTo>
                  <a:lnTo>
                    <a:pt x="29857" y="39370"/>
                  </a:lnTo>
                  <a:lnTo>
                    <a:pt x="34696" y="33680"/>
                  </a:lnTo>
                  <a:lnTo>
                    <a:pt x="36182" y="30022"/>
                  </a:lnTo>
                  <a:close/>
                </a:path>
                <a:path w="676275" h="42545">
                  <a:moveTo>
                    <a:pt x="122339" y="21120"/>
                  </a:moveTo>
                  <a:lnTo>
                    <a:pt x="120751" y="12039"/>
                  </a:lnTo>
                  <a:lnTo>
                    <a:pt x="117411" y="6870"/>
                  </a:lnTo>
                  <a:lnTo>
                    <a:pt x="116459" y="5422"/>
                  </a:lnTo>
                  <a:lnTo>
                    <a:pt x="114985" y="4457"/>
                  </a:lnTo>
                  <a:lnTo>
                    <a:pt x="114985" y="14122"/>
                  </a:lnTo>
                  <a:lnTo>
                    <a:pt x="114642" y="31673"/>
                  </a:lnTo>
                  <a:lnTo>
                    <a:pt x="108204" y="35318"/>
                  </a:lnTo>
                  <a:lnTo>
                    <a:pt x="96520" y="35318"/>
                  </a:lnTo>
                  <a:lnTo>
                    <a:pt x="91516" y="29895"/>
                  </a:lnTo>
                  <a:lnTo>
                    <a:pt x="91516" y="12471"/>
                  </a:lnTo>
                  <a:lnTo>
                    <a:pt x="96126" y="6870"/>
                  </a:lnTo>
                  <a:lnTo>
                    <a:pt x="110934" y="6870"/>
                  </a:lnTo>
                  <a:lnTo>
                    <a:pt x="114985" y="14122"/>
                  </a:lnTo>
                  <a:lnTo>
                    <a:pt x="114985" y="4457"/>
                  </a:lnTo>
                  <a:lnTo>
                    <a:pt x="110299" y="1371"/>
                  </a:lnTo>
                  <a:lnTo>
                    <a:pt x="103073" y="0"/>
                  </a:lnTo>
                  <a:lnTo>
                    <a:pt x="95415" y="1587"/>
                  </a:lnTo>
                  <a:lnTo>
                    <a:pt x="89281" y="5981"/>
                  </a:lnTo>
                  <a:lnTo>
                    <a:pt x="85229" y="12687"/>
                  </a:lnTo>
                  <a:lnTo>
                    <a:pt x="83769" y="21120"/>
                  </a:lnTo>
                  <a:lnTo>
                    <a:pt x="83756" y="26250"/>
                  </a:lnTo>
                  <a:lnTo>
                    <a:pt x="85128" y="31496"/>
                  </a:lnTo>
                  <a:lnTo>
                    <a:pt x="93218" y="40843"/>
                  </a:lnTo>
                  <a:lnTo>
                    <a:pt x="97891" y="42252"/>
                  </a:lnTo>
                  <a:lnTo>
                    <a:pt x="102958" y="42252"/>
                  </a:lnTo>
                  <a:lnTo>
                    <a:pt x="111188" y="40576"/>
                  </a:lnTo>
                  <a:lnTo>
                    <a:pt x="117259" y="36017"/>
                  </a:lnTo>
                  <a:lnTo>
                    <a:pt x="117652" y="35318"/>
                  </a:lnTo>
                  <a:lnTo>
                    <a:pt x="121031" y="29286"/>
                  </a:lnTo>
                  <a:lnTo>
                    <a:pt x="122339" y="21120"/>
                  </a:lnTo>
                  <a:close/>
                </a:path>
                <a:path w="676275" h="42545">
                  <a:moveTo>
                    <a:pt x="210654" y="1028"/>
                  </a:moveTo>
                  <a:lnTo>
                    <a:pt x="199707" y="1028"/>
                  </a:lnTo>
                  <a:lnTo>
                    <a:pt x="192024" y="30873"/>
                  </a:lnTo>
                  <a:lnTo>
                    <a:pt x="184162" y="1028"/>
                  </a:lnTo>
                  <a:lnTo>
                    <a:pt x="173215" y="1028"/>
                  </a:lnTo>
                  <a:lnTo>
                    <a:pt x="173215" y="41249"/>
                  </a:lnTo>
                  <a:lnTo>
                    <a:pt x="180568" y="41249"/>
                  </a:lnTo>
                  <a:lnTo>
                    <a:pt x="179832" y="8191"/>
                  </a:lnTo>
                  <a:lnTo>
                    <a:pt x="188544" y="41249"/>
                  </a:lnTo>
                  <a:lnTo>
                    <a:pt x="195326" y="41249"/>
                  </a:lnTo>
                  <a:lnTo>
                    <a:pt x="204000" y="8191"/>
                  </a:lnTo>
                  <a:lnTo>
                    <a:pt x="203314" y="41249"/>
                  </a:lnTo>
                  <a:lnTo>
                    <a:pt x="210654" y="41249"/>
                  </a:lnTo>
                  <a:lnTo>
                    <a:pt x="210654" y="1028"/>
                  </a:lnTo>
                  <a:close/>
                </a:path>
                <a:path w="676275" h="42545">
                  <a:moveTo>
                    <a:pt x="300863" y="1028"/>
                  </a:moveTo>
                  <a:lnTo>
                    <a:pt x="289928" y="1028"/>
                  </a:lnTo>
                  <a:lnTo>
                    <a:pt x="282232" y="30873"/>
                  </a:lnTo>
                  <a:lnTo>
                    <a:pt x="274370" y="1028"/>
                  </a:lnTo>
                  <a:lnTo>
                    <a:pt x="263423" y="1028"/>
                  </a:lnTo>
                  <a:lnTo>
                    <a:pt x="263423" y="41249"/>
                  </a:lnTo>
                  <a:lnTo>
                    <a:pt x="270776" y="41249"/>
                  </a:lnTo>
                  <a:lnTo>
                    <a:pt x="270027" y="8191"/>
                  </a:lnTo>
                  <a:lnTo>
                    <a:pt x="278752" y="41249"/>
                  </a:lnTo>
                  <a:lnTo>
                    <a:pt x="285534" y="41249"/>
                  </a:lnTo>
                  <a:lnTo>
                    <a:pt x="294195" y="8191"/>
                  </a:lnTo>
                  <a:lnTo>
                    <a:pt x="293509" y="41249"/>
                  </a:lnTo>
                  <a:lnTo>
                    <a:pt x="300863" y="41249"/>
                  </a:lnTo>
                  <a:lnTo>
                    <a:pt x="300863" y="1028"/>
                  </a:lnTo>
                  <a:close/>
                </a:path>
                <a:path w="676275" h="42545">
                  <a:moveTo>
                    <a:pt x="361264" y="1028"/>
                  </a:moveTo>
                  <a:lnTo>
                    <a:pt x="353847" y="1028"/>
                  </a:lnTo>
                  <a:lnTo>
                    <a:pt x="353847" y="41249"/>
                  </a:lnTo>
                  <a:lnTo>
                    <a:pt x="361264" y="41249"/>
                  </a:lnTo>
                  <a:lnTo>
                    <a:pt x="361264" y="1028"/>
                  </a:lnTo>
                  <a:close/>
                </a:path>
                <a:path w="676275" h="42545">
                  <a:moveTo>
                    <a:pt x="440690" y="1028"/>
                  </a:moveTo>
                  <a:lnTo>
                    <a:pt x="411175" y="1028"/>
                  </a:lnTo>
                  <a:lnTo>
                    <a:pt x="411175" y="7861"/>
                  </a:lnTo>
                  <a:lnTo>
                    <a:pt x="422059" y="7861"/>
                  </a:lnTo>
                  <a:lnTo>
                    <a:pt x="422059" y="41262"/>
                  </a:lnTo>
                  <a:lnTo>
                    <a:pt x="429577" y="41262"/>
                  </a:lnTo>
                  <a:lnTo>
                    <a:pt x="429577" y="7861"/>
                  </a:lnTo>
                  <a:lnTo>
                    <a:pt x="440690" y="7861"/>
                  </a:lnTo>
                  <a:lnTo>
                    <a:pt x="440690" y="1028"/>
                  </a:lnTo>
                  <a:close/>
                </a:path>
                <a:path w="676275" h="42545">
                  <a:moveTo>
                    <a:pt x="516674" y="1028"/>
                  </a:moveTo>
                  <a:lnTo>
                    <a:pt x="487146" y="1028"/>
                  </a:lnTo>
                  <a:lnTo>
                    <a:pt x="487146" y="7861"/>
                  </a:lnTo>
                  <a:lnTo>
                    <a:pt x="498030" y="7861"/>
                  </a:lnTo>
                  <a:lnTo>
                    <a:pt x="498030" y="41262"/>
                  </a:lnTo>
                  <a:lnTo>
                    <a:pt x="505548" y="41262"/>
                  </a:lnTo>
                  <a:lnTo>
                    <a:pt x="505548" y="7861"/>
                  </a:lnTo>
                  <a:lnTo>
                    <a:pt x="516674" y="7861"/>
                  </a:lnTo>
                  <a:lnTo>
                    <a:pt x="516674" y="1028"/>
                  </a:lnTo>
                  <a:close/>
                </a:path>
                <a:path w="676275" h="42545">
                  <a:moveTo>
                    <a:pt x="596277" y="34455"/>
                  </a:moveTo>
                  <a:lnTo>
                    <a:pt x="573646" y="34455"/>
                  </a:lnTo>
                  <a:lnTo>
                    <a:pt x="573646" y="23698"/>
                  </a:lnTo>
                  <a:lnTo>
                    <a:pt x="593026" y="23698"/>
                  </a:lnTo>
                  <a:lnTo>
                    <a:pt x="593026" y="17195"/>
                  </a:lnTo>
                  <a:lnTo>
                    <a:pt x="573646" y="17195"/>
                  </a:lnTo>
                  <a:lnTo>
                    <a:pt x="573646" y="7747"/>
                  </a:lnTo>
                  <a:lnTo>
                    <a:pt x="594842" y="7747"/>
                  </a:lnTo>
                  <a:lnTo>
                    <a:pt x="594842" y="1028"/>
                  </a:lnTo>
                  <a:lnTo>
                    <a:pt x="566242" y="1028"/>
                  </a:lnTo>
                  <a:lnTo>
                    <a:pt x="566242" y="41262"/>
                  </a:lnTo>
                  <a:lnTo>
                    <a:pt x="596277" y="41262"/>
                  </a:lnTo>
                  <a:lnTo>
                    <a:pt x="596277" y="34455"/>
                  </a:lnTo>
                  <a:close/>
                </a:path>
                <a:path w="676275" h="42545">
                  <a:moveTo>
                    <a:pt x="675817" y="34455"/>
                  </a:moveTo>
                  <a:lnTo>
                    <a:pt x="653199" y="34455"/>
                  </a:lnTo>
                  <a:lnTo>
                    <a:pt x="653199" y="23698"/>
                  </a:lnTo>
                  <a:lnTo>
                    <a:pt x="672579" y="23698"/>
                  </a:lnTo>
                  <a:lnTo>
                    <a:pt x="672579" y="17195"/>
                  </a:lnTo>
                  <a:lnTo>
                    <a:pt x="653199" y="17195"/>
                  </a:lnTo>
                  <a:lnTo>
                    <a:pt x="653199" y="7747"/>
                  </a:lnTo>
                  <a:lnTo>
                    <a:pt x="674395" y="7747"/>
                  </a:lnTo>
                  <a:lnTo>
                    <a:pt x="674395" y="1028"/>
                  </a:lnTo>
                  <a:lnTo>
                    <a:pt x="645795" y="1028"/>
                  </a:lnTo>
                  <a:lnTo>
                    <a:pt x="645795" y="41262"/>
                  </a:lnTo>
                  <a:lnTo>
                    <a:pt x="675817" y="41262"/>
                  </a:lnTo>
                  <a:lnTo>
                    <a:pt x="675817" y="3445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44161" y="6084410"/>
              <a:ext cx="246672" cy="2466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059642" y="6084417"/>
              <a:ext cx="674370" cy="181610"/>
            </a:xfrm>
            <a:custGeom>
              <a:avLst/>
              <a:gdLst/>
              <a:ahLst/>
              <a:cxnLst/>
              <a:rect l="l" t="t" r="r" b="b"/>
              <a:pathLst>
                <a:path w="674370" h="181610">
                  <a:moveTo>
                    <a:pt x="7416" y="1041"/>
                  </a:moveTo>
                  <a:lnTo>
                    <a:pt x="12" y="1041"/>
                  </a:lnTo>
                  <a:lnTo>
                    <a:pt x="12" y="41262"/>
                  </a:lnTo>
                  <a:lnTo>
                    <a:pt x="7416" y="41262"/>
                  </a:lnTo>
                  <a:lnTo>
                    <a:pt x="7416" y="1041"/>
                  </a:lnTo>
                  <a:close/>
                </a:path>
                <a:path w="674370" h="181610">
                  <a:moveTo>
                    <a:pt x="70154" y="1028"/>
                  </a:moveTo>
                  <a:lnTo>
                    <a:pt x="62750" y="1028"/>
                  </a:lnTo>
                  <a:lnTo>
                    <a:pt x="63665" y="29464"/>
                  </a:lnTo>
                  <a:lnTo>
                    <a:pt x="45885" y="1028"/>
                  </a:lnTo>
                  <a:lnTo>
                    <a:pt x="39103" y="1028"/>
                  </a:lnTo>
                  <a:lnTo>
                    <a:pt x="39103" y="41262"/>
                  </a:lnTo>
                  <a:lnTo>
                    <a:pt x="46443" y="41262"/>
                  </a:lnTo>
                  <a:lnTo>
                    <a:pt x="45999" y="13042"/>
                  </a:lnTo>
                  <a:lnTo>
                    <a:pt x="63614" y="41262"/>
                  </a:lnTo>
                  <a:lnTo>
                    <a:pt x="70154" y="41262"/>
                  </a:lnTo>
                  <a:lnTo>
                    <a:pt x="70154" y="1028"/>
                  </a:lnTo>
                  <a:close/>
                </a:path>
                <a:path w="674370" h="181610">
                  <a:moveTo>
                    <a:pt x="104622" y="178079"/>
                  </a:moveTo>
                  <a:lnTo>
                    <a:pt x="81330" y="139484"/>
                  </a:lnTo>
                  <a:lnTo>
                    <a:pt x="77952" y="133896"/>
                  </a:lnTo>
                  <a:lnTo>
                    <a:pt x="83070" y="131876"/>
                  </a:lnTo>
                  <a:lnTo>
                    <a:pt x="87718" y="130187"/>
                  </a:lnTo>
                  <a:lnTo>
                    <a:pt x="92062" y="125526"/>
                  </a:lnTo>
                  <a:lnTo>
                    <a:pt x="99961" y="117487"/>
                  </a:lnTo>
                  <a:lnTo>
                    <a:pt x="99987" y="117005"/>
                  </a:lnTo>
                  <a:lnTo>
                    <a:pt x="100431" y="107708"/>
                  </a:lnTo>
                  <a:lnTo>
                    <a:pt x="100431" y="103657"/>
                  </a:lnTo>
                  <a:lnTo>
                    <a:pt x="99529" y="95135"/>
                  </a:lnTo>
                  <a:lnTo>
                    <a:pt x="98285" y="91567"/>
                  </a:lnTo>
                  <a:lnTo>
                    <a:pt x="96431" y="86220"/>
                  </a:lnTo>
                  <a:lnTo>
                    <a:pt x="65874" y="69037"/>
                  </a:lnTo>
                  <a:lnTo>
                    <a:pt x="65874" y="91884"/>
                  </a:lnTo>
                  <a:lnTo>
                    <a:pt x="65874" y="116713"/>
                  </a:lnTo>
                  <a:lnTo>
                    <a:pt x="54864" y="117005"/>
                  </a:lnTo>
                  <a:lnTo>
                    <a:pt x="34709" y="117005"/>
                  </a:lnTo>
                  <a:lnTo>
                    <a:pt x="34709" y="91567"/>
                  </a:lnTo>
                  <a:lnTo>
                    <a:pt x="55016" y="91567"/>
                  </a:lnTo>
                  <a:lnTo>
                    <a:pt x="65874" y="91884"/>
                  </a:lnTo>
                  <a:lnTo>
                    <a:pt x="65874" y="69037"/>
                  </a:lnTo>
                  <a:lnTo>
                    <a:pt x="62217" y="68770"/>
                  </a:lnTo>
                  <a:lnTo>
                    <a:pt x="54559" y="68630"/>
                  </a:lnTo>
                  <a:lnTo>
                    <a:pt x="0" y="68630"/>
                  </a:lnTo>
                  <a:lnTo>
                    <a:pt x="0" y="178079"/>
                  </a:lnTo>
                  <a:lnTo>
                    <a:pt x="34709" y="178079"/>
                  </a:lnTo>
                  <a:lnTo>
                    <a:pt x="34709" y="139484"/>
                  </a:lnTo>
                  <a:lnTo>
                    <a:pt x="44945" y="139484"/>
                  </a:lnTo>
                  <a:lnTo>
                    <a:pt x="66179" y="178079"/>
                  </a:lnTo>
                  <a:lnTo>
                    <a:pt x="104622" y="178079"/>
                  </a:lnTo>
                  <a:close/>
                </a:path>
                <a:path w="674370" h="181610">
                  <a:moveTo>
                    <a:pt x="125577" y="1028"/>
                  </a:moveTo>
                  <a:lnTo>
                    <a:pt x="96050" y="1028"/>
                  </a:lnTo>
                  <a:lnTo>
                    <a:pt x="96050" y="7874"/>
                  </a:lnTo>
                  <a:lnTo>
                    <a:pt x="106934" y="7874"/>
                  </a:lnTo>
                  <a:lnTo>
                    <a:pt x="106934" y="41262"/>
                  </a:lnTo>
                  <a:lnTo>
                    <a:pt x="114452" y="41262"/>
                  </a:lnTo>
                  <a:lnTo>
                    <a:pt x="114452" y="7874"/>
                  </a:lnTo>
                  <a:lnTo>
                    <a:pt x="125577" y="7874"/>
                  </a:lnTo>
                  <a:lnTo>
                    <a:pt x="125577" y="1028"/>
                  </a:lnTo>
                  <a:close/>
                </a:path>
                <a:path w="674370" h="181610">
                  <a:moveTo>
                    <a:pt x="181203" y="34467"/>
                  </a:moveTo>
                  <a:lnTo>
                    <a:pt x="158572" y="34467"/>
                  </a:lnTo>
                  <a:lnTo>
                    <a:pt x="158572" y="23698"/>
                  </a:lnTo>
                  <a:lnTo>
                    <a:pt x="177952" y="23698"/>
                  </a:lnTo>
                  <a:lnTo>
                    <a:pt x="177952" y="17208"/>
                  </a:lnTo>
                  <a:lnTo>
                    <a:pt x="158572" y="17208"/>
                  </a:lnTo>
                  <a:lnTo>
                    <a:pt x="158572" y="7747"/>
                  </a:lnTo>
                  <a:lnTo>
                    <a:pt x="179781" y="7747"/>
                  </a:lnTo>
                  <a:lnTo>
                    <a:pt x="179781" y="1028"/>
                  </a:lnTo>
                  <a:lnTo>
                    <a:pt x="151155" y="1028"/>
                  </a:lnTo>
                  <a:lnTo>
                    <a:pt x="151155" y="41262"/>
                  </a:lnTo>
                  <a:lnTo>
                    <a:pt x="181203" y="41262"/>
                  </a:lnTo>
                  <a:lnTo>
                    <a:pt x="181203" y="34467"/>
                  </a:lnTo>
                  <a:close/>
                </a:path>
                <a:path w="674370" h="181610">
                  <a:moveTo>
                    <a:pt x="210337" y="154190"/>
                  </a:moveTo>
                  <a:lnTo>
                    <a:pt x="153682" y="154190"/>
                  </a:lnTo>
                  <a:lnTo>
                    <a:pt x="153682" y="132600"/>
                  </a:lnTo>
                  <a:lnTo>
                    <a:pt x="202272" y="132600"/>
                  </a:lnTo>
                  <a:lnTo>
                    <a:pt x="202272" y="108470"/>
                  </a:lnTo>
                  <a:lnTo>
                    <a:pt x="153682" y="108470"/>
                  </a:lnTo>
                  <a:lnTo>
                    <a:pt x="153682" y="93230"/>
                  </a:lnTo>
                  <a:lnTo>
                    <a:pt x="205676" y="93230"/>
                  </a:lnTo>
                  <a:lnTo>
                    <a:pt x="205676" y="69100"/>
                  </a:lnTo>
                  <a:lnTo>
                    <a:pt x="119037" y="69100"/>
                  </a:lnTo>
                  <a:lnTo>
                    <a:pt x="119037" y="93230"/>
                  </a:lnTo>
                  <a:lnTo>
                    <a:pt x="119037" y="108470"/>
                  </a:lnTo>
                  <a:lnTo>
                    <a:pt x="119037" y="132600"/>
                  </a:lnTo>
                  <a:lnTo>
                    <a:pt x="119037" y="154190"/>
                  </a:lnTo>
                  <a:lnTo>
                    <a:pt x="119037" y="178320"/>
                  </a:lnTo>
                  <a:lnTo>
                    <a:pt x="210337" y="178320"/>
                  </a:lnTo>
                  <a:lnTo>
                    <a:pt x="210337" y="154190"/>
                  </a:lnTo>
                  <a:close/>
                </a:path>
                <a:path w="674370" h="181610">
                  <a:moveTo>
                    <a:pt x="240080" y="41262"/>
                  </a:moveTo>
                  <a:lnTo>
                    <a:pt x="231902" y="26339"/>
                  </a:lnTo>
                  <a:lnTo>
                    <a:pt x="231127" y="24904"/>
                  </a:lnTo>
                  <a:lnTo>
                    <a:pt x="233400" y="24218"/>
                  </a:lnTo>
                  <a:lnTo>
                    <a:pt x="239052" y="21551"/>
                  </a:lnTo>
                  <a:lnTo>
                    <a:pt x="239052" y="20104"/>
                  </a:lnTo>
                  <a:lnTo>
                    <a:pt x="239052" y="9169"/>
                  </a:lnTo>
                  <a:lnTo>
                    <a:pt x="238036" y="7518"/>
                  </a:lnTo>
                  <a:lnTo>
                    <a:pt x="237109" y="5981"/>
                  </a:lnTo>
                  <a:lnTo>
                    <a:pt x="234607" y="3924"/>
                  </a:lnTo>
                  <a:lnTo>
                    <a:pt x="231406" y="1358"/>
                  </a:lnTo>
                  <a:lnTo>
                    <a:pt x="231406" y="19659"/>
                  </a:lnTo>
                  <a:lnTo>
                    <a:pt x="225996" y="19951"/>
                  </a:lnTo>
                  <a:lnTo>
                    <a:pt x="222910" y="20053"/>
                  </a:lnTo>
                  <a:lnTo>
                    <a:pt x="221945" y="20104"/>
                  </a:lnTo>
                  <a:lnTo>
                    <a:pt x="216763" y="20104"/>
                  </a:lnTo>
                  <a:lnTo>
                    <a:pt x="216763" y="7518"/>
                  </a:lnTo>
                  <a:lnTo>
                    <a:pt x="224675" y="7518"/>
                  </a:lnTo>
                  <a:lnTo>
                    <a:pt x="226618" y="7581"/>
                  </a:lnTo>
                  <a:lnTo>
                    <a:pt x="231355" y="9969"/>
                  </a:lnTo>
                  <a:lnTo>
                    <a:pt x="231406" y="19659"/>
                  </a:lnTo>
                  <a:lnTo>
                    <a:pt x="231406" y="1358"/>
                  </a:lnTo>
                  <a:lnTo>
                    <a:pt x="231063" y="1079"/>
                  </a:lnTo>
                  <a:lnTo>
                    <a:pt x="227482" y="1079"/>
                  </a:lnTo>
                  <a:lnTo>
                    <a:pt x="222123" y="1028"/>
                  </a:lnTo>
                  <a:lnTo>
                    <a:pt x="209296" y="1028"/>
                  </a:lnTo>
                  <a:lnTo>
                    <a:pt x="209296" y="41262"/>
                  </a:lnTo>
                  <a:lnTo>
                    <a:pt x="216763" y="41262"/>
                  </a:lnTo>
                  <a:lnTo>
                    <a:pt x="216763" y="26339"/>
                  </a:lnTo>
                  <a:lnTo>
                    <a:pt x="223481" y="26339"/>
                  </a:lnTo>
                  <a:lnTo>
                    <a:pt x="231470" y="41262"/>
                  </a:lnTo>
                  <a:lnTo>
                    <a:pt x="240080" y="41262"/>
                  </a:lnTo>
                  <a:close/>
                </a:path>
                <a:path w="674370" h="181610">
                  <a:moveTo>
                    <a:pt x="299567" y="1028"/>
                  </a:moveTo>
                  <a:lnTo>
                    <a:pt x="292163" y="1028"/>
                  </a:lnTo>
                  <a:lnTo>
                    <a:pt x="293077" y="29464"/>
                  </a:lnTo>
                  <a:lnTo>
                    <a:pt x="275297" y="1028"/>
                  </a:lnTo>
                  <a:lnTo>
                    <a:pt x="268516" y="1028"/>
                  </a:lnTo>
                  <a:lnTo>
                    <a:pt x="268516" y="41262"/>
                  </a:lnTo>
                  <a:lnTo>
                    <a:pt x="275869" y="41262"/>
                  </a:lnTo>
                  <a:lnTo>
                    <a:pt x="275412" y="13042"/>
                  </a:lnTo>
                  <a:lnTo>
                    <a:pt x="293014" y="41262"/>
                  </a:lnTo>
                  <a:lnTo>
                    <a:pt x="299567" y="41262"/>
                  </a:lnTo>
                  <a:lnTo>
                    <a:pt x="299567" y="1028"/>
                  </a:lnTo>
                  <a:close/>
                </a:path>
                <a:path w="674370" h="181610">
                  <a:moveTo>
                    <a:pt x="328930" y="142532"/>
                  </a:moveTo>
                  <a:lnTo>
                    <a:pt x="298272" y="110363"/>
                  </a:lnTo>
                  <a:lnTo>
                    <a:pt x="271018" y="105130"/>
                  </a:lnTo>
                  <a:lnTo>
                    <a:pt x="265430" y="103860"/>
                  </a:lnTo>
                  <a:lnTo>
                    <a:pt x="265430" y="93002"/>
                  </a:lnTo>
                  <a:lnTo>
                    <a:pt x="271945" y="91452"/>
                  </a:lnTo>
                  <a:lnTo>
                    <a:pt x="283425" y="91452"/>
                  </a:lnTo>
                  <a:lnTo>
                    <a:pt x="291820" y="92367"/>
                  </a:lnTo>
                  <a:lnTo>
                    <a:pt x="302869" y="97967"/>
                  </a:lnTo>
                  <a:lnTo>
                    <a:pt x="306438" y="102616"/>
                  </a:lnTo>
                  <a:lnTo>
                    <a:pt x="328168" y="84455"/>
                  </a:lnTo>
                  <a:lnTo>
                    <a:pt x="288251" y="65532"/>
                  </a:lnTo>
                  <a:lnTo>
                    <a:pt x="279082" y="65074"/>
                  </a:lnTo>
                  <a:lnTo>
                    <a:pt x="264693" y="66319"/>
                  </a:lnTo>
                  <a:lnTo>
                    <a:pt x="231762" y="91909"/>
                  </a:lnTo>
                  <a:lnTo>
                    <a:pt x="230670" y="96862"/>
                  </a:lnTo>
                  <a:lnTo>
                    <a:pt x="230670" y="101688"/>
                  </a:lnTo>
                  <a:lnTo>
                    <a:pt x="260464" y="133515"/>
                  </a:lnTo>
                  <a:lnTo>
                    <a:pt x="283540" y="138201"/>
                  </a:lnTo>
                  <a:lnTo>
                    <a:pt x="289013" y="139573"/>
                  </a:lnTo>
                  <a:lnTo>
                    <a:pt x="295071" y="141605"/>
                  </a:lnTo>
                  <a:lnTo>
                    <a:pt x="295071" y="154330"/>
                  </a:lnTo>
                  <a:lnTo>
                    <a:pt x="273342" y="154635"/>
                  </a:lnTo>
                  <a:lnTo>
                    <a:pt x="267754" y="153695"/>
                  </a:lnTo>
                  <a:lnTo>
                    <a:pt x="253784" y="149034"/>
                  </a:lnTo>
                  <a:lnTo>
                    <a:pt x="248056" y="140195"/>
                  </a:lnTo>
                  <a:lnTo>
                    <a:pt x="221500" y="157264"/>
                  </a:lnTo>
                  <a:lnTo>
                    <a:pt x="258343" y="179641"/>
                  </a:lnTo>
                  <a:lnTo>
                    <a:pt x="277393" y="181330"/>
                  </a:lnTo>
                  <a:lnTo>
                    <a:pt x="284518" y="181114"/>
                  </a:lnTo>
                  <a:lnTo>
                    <a:pt x="322783" y="162814"/>
                  </a:lnTo>
                  <a:lnTo>
                    <a:pt x="328091" y="150520"/>
                  </a:lnTo>
                  <a:lnTo>
                    <a:pt x="328930" y="142532"/>
                  </a:lnTo>
                  <a:close/>
                </a:path>
                <a:path w="674370" h="181610">
                  <a:moveTo>
                    <a:pt x="360387" y="41262"/>
                  </a:moveTo>
                  <a:lnTo>
                    <a:pt x="357695" y="33388"/>
                  </a:lnTo>
                  <a:lnTo>
                    <a:pt x="355460" y="26847"/>
                  </a:lnTo>
                  <a:lnTo>
                    <a:pt x="349148" y="8318"/>
                  </a:lnTo>
                  <a:lnTo>
                    <a:pt x="348018" y="5016"/>
                  </a:lnTo>
                  <a:lnTo>
                    <a:pt x="348018" y="26847"/>
                  </a:lnTo>
                  <a:lnTo>
                    <a:pt x="336918" y="26847"/>
                  </a:lnTo>
                  <a:lnTo>
                    <a:pt x="342506" y="8318"/>
                  </a:lnTo>
                  <a:lnTo>
                    <a:pt x="348018" y="26847"/>
                  </a:lnTo>
                  <a:lnTo>
                    <a:pt x="348018" y="5016"/>
                  </a:lnTo>
                  <a:lnTo>
                    <a:pt x="346659" y="1028"/>
                  </a:lnTo>
                  <a:lnTo>
                    <a:pt x="338112" y="1028"/>
                  </a:lnTo>
                  <a:lnTo>
                    <a:pt x="324548" y="41262"/>
                  </a:lnTo>
                  <a:lnTo>
                    <a:pt x="332587" y="41262"/>
                  </a:lnTo>
                  <a:lnTo>
                    <a:pt x="334924" y="33388"/>
                  </a:lnTo>
                  <a:lnTo>
                    <a:pt x="350012" y="33388"/>
                  </a:lnTo>
                  <a:lnTo>
                    <a:pt x="352348" y="41262"/>
                  </a:lnTo>
                  <a:lnTo>
                    <a:pt x="360387" y="41262"/>
                  </a:lnTo>
                  <a:close/>
                </a:path>
                <a:path w="674370" h="181610">
                  <a:moveTo>
                    <a:pt x="407098" y="1028"/>
                  </a:moveTo>
                  <a:lnTo>
                    <a:pt x="377571" y="1028"/>
                  </a:lnTo>
                  <a:lnTo>
                    <a:pt x="377571" y="7874"/>
                  </a:lnTo>
                  <a:lnTo>
                    <a:pt x="388454" y="7874"/>
                  </a:lnTo>
                  <a:lnTo>
                    <a:pt x="388454" y="41262"/>
                  </a:lnTo>
                  <a:lnTo>
                    <a:pt x="395986" y="41262"/>
                  </a:lnTo>
                  <a:lnTo>
                    <a:pt x="395986" y="7874"/>
                  </a:lnTo>
                  <a:lnTo>
                    <a:pt x="407098" y="7874"/>
                  </a:lnTo>
                  <a:lnTo>
                    <a:pt x="407098" y="1028"/>
                  </a:lnTo>
                  <a:close/>
                </a:path>
                <a:path w="674370" h="181610">
                  <a:moveTo>
                    <a:pt x="440207" y="1041"/>
                  </a:moveTo>
                  <a:lnTo>
                    <a:pt x="432816" y="1041"/>
                  </a:lnTo>
                  <a:lnTo>
                    <a:pt x="432816" y="41262"/>
                  </a:lnTo>
                  <a:lnTo>
                    <a:pt x="440207" y="41262"/>
                  </a:lnTo>
                  <a:lnTo>
                    <a:pt x="440207" y="1041"/>
                  </a:lnTo>
                  <a:close/>
                </a:path>
                <a:path w="674370" h="181610">
                  <a:moveTo>
                    <a:pt x="450443" y="149821"/>
                  </a:moveTo>
                  <a:lnTo>
                    <a:pt x="420979" y="135534"/>
                  </a:lnTo>
                  <a:lnTo>
                    <a:pt x="419252" y="139928"/>
                  </a:lnTo>
                  <a:lnTo>
                    <a:pt x="415455" y="145935"/>
                  </a:lnTo>
                  <a:lnTo>
                    <a:pt x="408876" y="151244"/>
                  </a:lnTo>
                  <a:lnTo>
                    <a:pt x="398780" y="153530"/>
                  </a:lnTo>
                  <a:lnTo>
                    <a:pt x="387959" y="150876"/>
                  </a:lnTo>
                  <a:lnTo>
                    <a:pt x="380822" y="143814"/>
                  </a:lnTo>
                  <a:lnTo>
                    <a:pt x="376872" y="133705"/>
                  </a:lnTo>
                  <a:lnTo>
                    <a:pt x="375666" y="121881"/>
                  </a:lnTo>
                  <a:lnTo>
                    <a:pt x="375793" y="117309"/>
                  </a:lnTo>
                  <a:lnTo>
                    <a:pt x="391020" y="91440"/>
                  </a:lnTo>
                  <a:lnTo>
                    <a:pt x="398614" y="91440"/>
                  </a:lnTo>
                  <a:lnTo>
                    <a:pt x="407924" y="93357"/>
                  </a:lnTo>
                  <a:lnTo>
                    <a:pt x="414375" y="98056"/>
                  </a:lnTo>
                  <a:lnTo>
                    <a:pt x="418617" y="103949"/>
                  </a:lnTo>
                  <a:lnTo>
                    <a:pt x="421284" y="109461"/>
                  </a:lnTo>
                  <a:lnTo>
                    <a:pt x="450303" y="95135"/>
                  </a:lnTo>
                  <a:lnTo>
                    <a:pt x="421106" y="69011"/>
                  </a:lnTo>
                  <a:lnTo>
                    <a:pt x="397230" y="64579"/>
                  </a:lnTo>
                  <a:lnTo>
                    <a:pt x="372706" y="69723"/>
                  </a:lnTo>
                  <a:lnTo>
                    <a:pt x="354914" y="83235"/>
                  </a:lnTo>
                  <a:lnTo>
                    <a:pt x="344081" y="102247"/>
                  </a:lnTo>
                  <a:lnTo>
                    <a:pt x="340423" y="123901"/>
                  </a:lnTo>
                  <a:lnTo>
                    <a:pt x="343801" y="144754"/>
                  </a:lnTo>
                  <a:lnTo>
                    <a:pt x="354152" y="163220"/>
                  </a:lnTo>
                  <a:lnTo>
                    <a:pt x="371856" y="176428"/>
                  </a:lnTo>
                  <a:lnTo>
                    <a:pt x="397230" y="181470"/>
                  </a:lnTo>
                  <a:lnTo>
                    <a:pt x="408901" y="180505"/>
                  </a:lnTo>
                  <a:lnTo>
                    <a:pt x="445033" y="160070"/>
                  </a:lnTo>
                  <a:lnTo>
                    <a:pt x="450443" y="149821"/>
                  </a:lnTo>
                  <a:close/>
                </a:path>
                <a:path w="674370" h="181610">
                  <a:moveTo>
                    <a:pt x="506133" y="21145"/>
                  </a:moveTo>
                  <a:lnTo>
                    <a:pt x="504545" y="12039"/>
                  </a:lnTo>
                  <a:lnTo>
                    <a:pt x="501218" y="6896"/>
                  </a:lnTo>
                  <a:lnTo>
                    <a:pt x="500265" y="5422"/>
                  </a:lnTo>
                  <a:lnTo>
                    <a:pt x="498792" y="4457"/>
                  </a:lnTo>
                  <a:lnTo>
                    <a:pt x="498792" y="14147"/>
                  </a:lnTo>
                  <a:lnTo>
                    <a:pt x="498640" y="21145"/>
                  </a:lnTo>
                  <a:lnTo>
                    <a:pt x="498449" y="31686"/>
                  </a:lnTo>
                  <a:lnTo>
                    <a:pt x="491998" y="35344"/>
                  </a:lnTo>
                  <a:lnTo>
                    <a:pt x="480326" y="35344"/>
                  </a:lnTo>
                  <a:lnTo>
                    <a:pt x="475310" y="29921"/>
                  </a:lnTo>
                  <a:lnTo>
                    <a:pt x="475310" y="12496"/>
                  </a:lnTo>
                  <a:lnTo>
                    <a:pt x="479907" y="6896"/>
                  </a:lnTo>
                  <a:lnTo>
                    <a:pt x="494741" y="6896"/>
                  </a:lnTo>
                  <a:lnTo>
                    <a:pt x="498792" y="14147"/>
                  </a:lnTo>
                  <a:lnTo>
                    <a:pt x="498792" y="4457"/>
                  </a:lnTo>
                  <a:lnTo>
                    <a:pt x="494093" y="1371"/>
                  </a:lnTo>
                  <a:lnTo>
                    <a:pt x="486879" y="0"/>
                  </a:lnTo>
                  <a:lnTo>
                    <a:pt x="479221" y="1574"/>
                  </a:lnTo>
                  <a:lnTo>
                    <a:pt x="473087" y="5969"/>
                  </a:lnTo>
                  <a:lnTo>
                    <a:pt x="469023" y="12687"/>
                  </a:lnTo>
                  <a:lnTo>
                    <a:pt x="467563" y="21145"/>
                  </a:lnTo>
                  <a:lnTo>
                    <a:pt x="467550" y="26276"/>
                  </a:lnTo>
                  <a:lnTo>
                    <a:pt x="468922" y="31521"/>
                  </a:lnTo>
                  <a:lnTo>
                    <a:pt x="472897" y="36144"/>
                  </a:lnTo>
                  <a:lnTo>
                    <a:pt x="477012" y="40855"/>
                  </a:lnTo>
                  <a:lnTo>
                    <a:pt x="481685" y="42291"/>
                  </a:lnTo>
                  <a:lnTo>
                    <a:pt x="486765" y="42291"/>
                  </a:lnTo>
                  <a:lnTo>
                    <a:pt x="494995" y="40601"/>
                  </a:lnTo>
                  <a:lnTo>
                    <a:pt x="501065" y="36029"/>
                  </a:lnTo>
                  <a:lnTo>
                    <a:pt x="501446" y="35344"/>
                  </a:lnTo>
                  <a:lnTo>
                    <a:pt x="504825" y="29298"/>
                  </a:lnTo>
                  <a:lnTo>
                    <a:pt x="506133" y="21145"/>
                  </a:lnTo>
                  <a:close/>
                </a:path>
                <a:path w="674370" h="181610">
                  <a:moveTo>
                    <a:pt x="563930" y="68630"/>
                  </a:moveTo>
                  <a:lnTo>
                    <a:pt x="529018" y="68630"/>
                  </a:lnTo>
                  <a:lnTo>
                    <a:pt x="529018" y="136944"/>
                  </a:lnTo>
                  <a:lnTo>
                    <a:pt x="528866" y="146418"/>
                  </a:lnTo>
                  <a:lnTo>
                    <a:pt x="522820" y="152146"/>
                  </a:lnTo>
                  <a:lnTo>
                    <a:pt x="519239" y="154165"/>
                  </a:lnTo>
                  <a:lnTo>
                    <a:pt x="509778" y="154165"/>
                  </a:lnTo>
                  <a:lnTo>
                    <a:pt x="505574" y="153085"/>
                  </a:lnTo>
                  <a:lnTo>
                    <a:pt x="502793" y="150114"/>
                  </a:lnTo>
                  <a:lnTo>
                    <a:pt x="498906" y="146418"/>
                  </a:lnTo>
                  <a:lnTo>
                    <a:pt x="498754" y="136944"/>
                  </a:lnTo>
                  <a:lnTo>
                    <a:pt x="498754" y="68630"/>
                  </a:lnTo>
                  <a:lnTo>
                    <a:pt x="464121" y="68630"/>
                  </a:lnTo>
                  <a:lnTo>
                    <a:pt x="464121" y="133680"/>
                  </a:lnTo>
                  <a:lnTo>
                    <a:pt x="464489" y="142405"/>
                  </a:lnTo>
                  <a:lnTo>
                    <a:pt x="491375" y="177406"/>
                  </a:lnTo>
                  <a:lnTo>
                    <a:pt x="513499" y="181000"/>
                  </a:lnTo>
                  <a:lnTo>
                    <a:pt x="525386" y="180022"/>
                  </a:lnTo>
                  <a:lnTo>
                    <a:pt x="558495" y="158153"/>
                  </a:lnTo>
                  <a:lnTo>
                    <a:pt x="563930" y="126847"/>
                  </a:lnTo>
                  <a:lnTo>
                    <a:pt x="563930" y="68630"/>
                  </a:lnTo>
                  <a:close/>
                </a:path>
                <a:path w="674370" h="181610">
                  <a:moveTo>
                    <a:pt x="564464" y="1028"/>
                  </a:moveTo>
                  <a:lnTo>
                    <a:pt x="557047" y="1028"/>
                  </a:lnTo>
                  <a:lnTo>
                    <a:pt x="557949" y="29464"/>
                  </a:lnTo>
                  <a:lnTo>
                    <a:pt x="540169" y="1028"/>
                  </a:lnTo>
                  <a:lnTo>
                    <a:pt x="533374" y="1028"/>
                  </a:lnTo>
                  <a:lnTo>
                    <a:pt x="533374" y="41262"/>
                  </a:lnTo>
                  <a:lnTo>
                    <a:pt x="540740" y="41262"/>
                  </a:lnTo>
                  <a:lnTo>
                    <a:pt x="540283" y="13042"/>
                  </a:lnTo>
                  <a:lnTo>
                    <a:pt x="557898" y="41262"/>
                  </a:lnTo>
                  <a:lnTo>
                    <a:pt x="564464" y="41262"/>
                  </a:lnTo>
                  <a:lnTo>
                    <a:pt x="564464" y="1028"/>
                  </a:lnTo>
                  <a:close/>
                </a:path>
                <a:path w="674370" h="181610">
                  <a:moveTo>
                    <a:pt x="625271" y="41262"/>
                  </a:moveTo>
                  <a:lnTo>
                    <a:pt x="622579" y="33388"/>
                  </a:lnTo>
                  <a:lnTo>
                    <a:pt x="620344" y="26847"/>
                  </a:lnTo>
                  <a:lnTo>
                    <a:pt x="614019" y="8318"/>
                  </a:lnTo>
                  <a:lnTo>
                    <a:pt x="612902" y="5054"/>
                  </a:lnTo>
                  <a:lnTo>
                    <a:pt x="612902" y="26847"/>
                  </a:lnTo>
                  <a:lnTo>
                    <a:pt x="601789" y="26847"/>
                  </a:lnTo>
                  <a:lnTo>
                    <a:pt x="607377" y="8318"/>
                  </a:lnTo>
                  <a:lnTo>
                    <a:pt x="612902" y="26847"/>
                  </a:lnTo>
                  <a:lnTo>
                    <a:pt x="612902" y="5054"/>
                  </a:lnTo>
                  <a:lnTo>
                    <a:pt x="611530" y="1028"/>
                  </a:lnTo>
                  <a:lnTo>
                    <a:pt x="602983" y="1028"/>
                  </a:lnTo>
                  <a:lnTo>
                    <a:pt x="589419" y="41262"/>
                  </a:lnTo>
                  <a:lnTo>
                    <a:pt x="597458" y="41262"/>
                  </a:lnTo>
                  <a:lnTo>
                    <a:pt x="599795" y="33388"/>
                  </a:lnTo>
                  <a:lnTo>
                    <a:pt x="614883" y="33388"/>
                  </a:lnTo>
                  <a:lnTo>
                    <a:pt x="617245" y="41262"/>
                  </a:lnTo>
                  <a:lnTo>
                    <a:pt x="625271" y="41262"/>
                  </a:lnTo>
                  <a:close/>
                </a:path>
                <a:path w="674370" h="181610">
                  <a:moveTo>
                    <a:pt x="674001" y="154330"/>
                  </a:moveTo>
                  <a:lnTo>
                    <a:pt x="617474" y="154330"/>
                  </a:lnTo>
                  <a:lnTo>
                    <a:pt x="617474" y="132740"/>
                  </a:lnTo>
                  <a:lnTo>
                    <a:pt x="665937" y="132740"/>
                  </a:lnTo>
                  <a:lnTo>
                    <a:pt x="665937" y="108610"/>
                  </a:lnTo>
                  <a:lnTo>
                    <a:pt x="617474" y="108610"/>
                  </a:lnTo>
                  <a:lnTo>
                    <a:pt x="617474" y="92100"/>
                  </a:lnTo>
                  <a:lnTo>
                    <a:pt x="669340" y="92100"/>
                  </a:lnTo>
                  <a:lnTo>
                    <a:pt x="669340" y="69240"/>
                  </a:lnTo>
                  <a:lnTo>
                    <a:pt x="582701" y="69240"/>
                  </a:lnTo>
                  <a:lnTo>
                    <a:pt x="582701" y="92100"/>
                  </a:lnTo>
                  <a:lnTo>
                    <a:pt x="582701" y="108610"/>
                  </a:lnTo>
                  <a:lnTo>
                    <a:pt x="582701" y="132740"/>
                  </a:lnTo>
                  <a:lnTo>
                    <a:pt x="582701" y="154330"/>
                  </a:lnTo>
                  <a:lnTo>
                    <a:pt x="582701" y="178460"/>
                  </a:lnTo>
                  <a:lnTo>
                    <a:pt x="674001" y="178460"/>
                  </a:lnTo>
                  <a:lnTo>
                    <a:pt x="674001" y="154330"/>
                  </a:lnTo>
                  <a:close/>
                </a:path>
                <a:path w="674370" h="181610">
                  <a:moveTo>
                    <a:pt x="674001" y="34417"/>
                  </a:moveTo>
                  <a:lnTo>
                    <a:pt x="658050" y="34417"/>
                  </a:lnTo>
                  <a:lnTo>
                    <a:pt x="658050" y="952"/>
                  </a:lnTo>
                  <a:lnTo>
                    <a:pt x="650455" y="952"/>
                  </a:lnTo>
                  <a:lnTo>
                    <a:pt x="650455" y="41262"/>
                  </a:lnTo>
                  <a:lnTo>
                    <a:pt x="674001" y="41262"/>
                  </a:lnTo>
                  <a:lnTo>
                    <a:pt x="674001" y="3441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0"/>
            <a:ext cx="11503660" cy="6858000"/>
            <a:chOff x="0" y="0"/>
            <a:chExt cx="11503660" cy="6858000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390525" cy="6858000"/>
            </a:xfrm>
            <a:custGeom>
              <a:avLst/>
              <a:gdLst/>
              <a:ahLst/>
              <a:cxnLst/>
              <a:rect l="l" t="t" r="r" b="b"/>
              <a:pathLst>
                <a:path w="390525" h="6858000">
                  <a:moveTo>
                    <a:pt x="389991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89991" y="6858000"/>
                  </a:lnTo>
                  <a:lnTo>
                    <a:pt x="389991" y="0"/>
                  </a:lnTo>
                  <a:close/>
                </a:path>
              </a:pathLst>
            </a:custGeom>
            <a:solidFill>
              <a:srgbClr val="FFC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38631" y="2331720"/>
              <a:ext cx="3519804" cy="841375"/>
            </a:xfrm>
            <a:custGeom>
              <a:avLst/>
              <a:gdLst/>
              <a:ahLst/>
              <a:cxnLst/>
              <a:rect l="l" t="t" r="r" b="b"/>
              <a:pathLst>
                <a:path w="3519804" h="841375">
                  <a:moveTo>
                    <a:pt x="3519373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3519373" y="841248"/>
                  </a:lnTo>
                  <a:lnTo>
                    <a:pt x="3519373" y="0"/>
                  </a:lnTo>
                  <a:close/>
                </a:path>
              </a:pathLst>
            </a:custGeom>
            <a:solidFill>
              <a:srgbClr val="FEE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38631" y="3172967"/>
              <a:ext cx="3519804" cy="841375"/>
            </a:xfrm>
            <a:custGeom>
              <a:avLst/>
              <a:gdLst/>
              <a:ahLst/>
              <a:cxnLst/>
              <a:rect l="l" t="t" r="r" b="b"/>
              <a:pathLst>
                <a:path w="3519804" h="841375">
                  <a:moveTo>
                    <a:pt x="3519373" y="0"/>
                  </a:moveTo>
                  <a:lnTo>
                    <a:pt x="0" y="0"/>
                  </a:lnTo>
                  <a:lnTo>
                    <a:pt x="0" y="841247"/>
                  </a:lnTo>
                  <a:lnTo>
                    <a:pt x="3519373" y="841247"/>
                  </a:lnTo>
                  <a:lnTo>
                    <a:pt x="3519373" y="0"/>
                  </a:lnTo>
                  <a:close/>
                </a:path>
              </a:pathLst>
            </a:custGeom>
            <a:solidFill>
              <a:srgbClr val="FEF3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8631" y="3172967"/>
              <a:ext cx="3519804" cy="841375"/>
            </a:xfrm>
            <a:custGeom>
              <a:avLst/>
              <a:gdLst/>
              <a:ahLst/>
              <a:cxnLst/>
              <a:rect l="l" t="t" r="r" b="b"/>
              <a:pathLst>
                <a:path w="3519804" h="841375">
                  <a:moveTo>
                    <a:pt x="0" y="841247"/>
                  </a:moveTo>
                  <a:lnTo>
                    <a:pt x="3519373" y="841247"/>
                  </a:lnTo>
                  <a:lnTo>
                    <a:pt x="3519373" y="0"/>
                  </a:lnTo>
                  <a:lnTo>
                    <a:pt x="0" y="0"/>
                  </a:lnTo>
                  <a:lnTo>
                    <a:pt x="0" y="84124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38631" y="4014203"/>
              <a:ext cx="3519804" cy="841375"/>
            </a:xfrm>
            <a:custGeom>
              <a:avLst/>
              <a:gdLst/>
              <a:ahLst/>
              <a:cxnLst/>
              <a:rect l="l" t="t" r="r" b="b"/>
              <a:pathLst>
                <a:path w="3519804" h="841375">
                  <a:moveTo>
                    <a:pt x="3519373" y="0"/>
                  </a:moveTo>
                  <a:lnTo>
                    <a:pt x="0" y="0"/>
                  </a:lnTo>
                  <a:lnTo>
                    <a:pt x="0" y="841247"/>
                  </a:lnTo>
                  <a:lnTo>
                    <a:pt x="3519373" y="841247"/>
                  </a:lnTo>
                  <a:lnTo>
                    <a:pt x="3519373" y="0"/>
                  </a:lnTo>
                  <a:close/>
                </a:path>
              </a:pathLst>
            </a:custGeom>
            <a:solidFill>
              <a:srgbClr val="FEE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38631" y="4014203"/>
              <a:ext cx="3519804" cy="841375"/>
            </a:xfrm>
            <a:custGeom>
              <a:avLst/>
              <a:gdLst/>
              <a:ahLst/>
              <a:cxnLst/>
              <a:rect l="l" t="t" r="r" b="b"/>
              <a:pathLst>
                <a:path w="3519804" h="841375">
                  <a:moveTo>
                    <a:pt x="0" y="841247"/>
                  </a:moveTo>
                  <a:lnTo>
                    <a:pt x="3519373" y="841247"/>
                  </a:lnTo>
                  <a:lnTo>
                    <a:pt x="3519373" y="0"/>
                  </a:lnTo>
                  <a:lnTo>
                    <a:pt x="0" y="0"/>
                  </a:lnTo>
                  <a:lnTo>
                    <a:pt x="0" y="84124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38631" y="4855476"/>
              <a:ext cx="3519804" cy="841375"/>
            </a:xfrm>
            <a:custGeom>
              <a:avLst/>
              <a:gdLst/>
              <a:ahLst/>
              <a:cxnLst/>
              <a:rect l="l" t="t" r="r" b="b"/>
              <a:pathLst>
                <a:path w="3519804" h="841375">
                  <a:moveTo>
                    <a:pt x="3519373" y="0"/>
                  </a:moveTo>
                  <a:lnTo>
                    <a:pt x="0" y="0"/>
                  </a:lnTo>
                  <a:lnTo>
                    <a:pt x="0" y="841247"/>
                  </a:lnTo>
                  <a:lnTo>
                    <a:pt x="3519373" y="841247"/>
                  </a:lnTo>
                  <a:lnTo>
                    <a:pt x="3519373" y="0"/>
                  </a:lnTo>
                  <a:close/>
                </a:path>
              </a:pathLst>
            </a:custGeom>
            <a:solidFill>
              <a:srgbClr val="FEF3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8631" y="4855476"/>
              <a:ext cx="3519804" cy="841375"/>
            </a:xfrm>
            <a:custGeom>
              <a:avLst/>
              <a:gdLst/>
              <a:ahLst/>
              <a:cxnLst/>
              <a:rect l="l" t="t" r="r" b="b"/>
              <a:pathLst>
                <a:path w="3519804" h="841375">
                  <a:moveTo>
                    <a:pt x="0" y="841247"/>
                  </a:moveTo>
                  <a:lnTo>
                    <a:pt x="3519373" y="841247"/>
                  </a:lnTo>
                  <a:lnTo>
                    <a:pt x="3519373" y="0"/>
                  </a:lnTo>
                  <a:lnTo>
                    <a:pt x="0" y="0"/>
                  </a:lnTo>
                  <a:lnTo>
                    <a:pt x="0" y="84124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58004" y="2331720"/>
              <a:ext cx="3519804" cy="841375"/>
            </a:xfrm>
            <a:custGeom>
              <a:avLst/>
              <a:gdLst/>
              <a:ahLst/>
              <a:cxnLst/>
              <a:rect l="l" t="t" r="r" b="b"/>
              <a:pathLst>
                <a:path w="3519804" h="841375">
                  <a:moveTo>
                    <a:pt x="3519373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3519373" y="841248"/>
                  </a:lnTo>
                  <a:lnTo>
                    <a:pt x="3519373" y="0"/>
                  </a:lnTo>
                  <a:close/>
                </a:path>
              </a:pathLst>
            </a:custGeom>
            <a:solidFill>
              <a:srgbClr val="FEE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58004" y="2331720"/>
              <a:ext cx="3519804" cy="841375"/>
            </a:xfrm>
            <a:custGeom>
              <a:avLst/>
              <a:gdLst/>
              <a:ahLst/>
              <a:cxnLst/>
              <a:rect l="l" t="t" r="r" b="b"/>
              <a:pathLst>
                <a:path w="3519804" h="841375">
                  <a:moveTo>
                    <a:pt x="0" y="841248"/>
                  </a:moveTo>
                  <a:lnTo>
                    <a:pt x="3519373" y="841248"/>
                  </a:lnTo>
                  <a:lnTo>
                    <a:pt x="3519373" y="0"/>
                  </a:lnTo>
                  <a:lnTo>
                    <a:pt x="0" y="0"/>
                  </a:lnTo>
                  <a:lnTo>
                    <a:pt x="0" y="841248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58004" y="3172967"/>
              <a:ext cx="3519804" cy="841375"/>
            </a:xfrm>
            <a:custGeom>
              <a:avLst/>
              <a:gdLst/>
              <a:ahLst/>
              <a:cxnLst/>
              <a:rect l="l" t="t" r="r" b="b"/>
              <a:pathLst>
                <a:path w="3519804" h="841375">
                  <a:moveTo>
                    <a:pt x="3519373" y="0"/>
                  </a:moveTo>
                  <a:lnTo>
                    <a:pt x="0" y="0"/>
                  </a:lnTo>
                  <a:lnTo>
                    <a:pt x="0" y="841247"/>
                  </a:lnTo>
                  <a:lnTo>
                    <a:pt x="3519373" y="841247"/>
                  </a:lnTo>
                  <a:lnTo>
                    <a:pt x="3519373" y="0"/>
                  </a:lnTo>
                  <a:close/>
                </a:path>
              </a:pathLst>
            </a:custGeom>
            <a:solidFill>
              <a:srgbClr val="FEF3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58004" y="3172967"/>
              <a:ext cx="3519804" cy="841375"/>
            </a:xfrm>
            <a:custGeom>
              <a:avLst/>
              <a:gdLst/>
              <a:ahLst/>
              <a:cxnLst/>
              <a:rect l="l" t="t" r="r" b="b"/>
              <a:pathLst>
                <a:path w="3519804" h="841375">
                  <a:moveTo>
                    <a:pt x="0" y="841247"/>
                  </a:moveTo>
                  <a:lnTo>
                    <a:pt x="3519373" y="841247"/>
                  </a:lnTo>
                  <a:lnTo>
                    <a:pt x="3519373" y="0"/>
                  </a:lnTo>
                  <a:lnTo>
                    <a:pt x="0" y="0"/>
                  </a:lnTo>
                  <a:lnTo>
                    <a:pt x="0" y="84124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58004" y="4014203"/>
              <a:ext cx="3519804" cy="841375"/>
            </a:xfrm>
            <a:custGeom>
              <a:avLst/>
              <a:gdLst/>
              <a:ahLst/>
              <a:cxnLst/>
              <a:rect l="l" t="t" r="r" b="b"/>
              <a:pathLst>
                <a:path w="3519804" h="841375">
                  <a:moveTo>
                    <a:pt x="3519373" y="0"/>
                  </a:moveTo>
                  <a:lnTo>
                    <a:pt x="0" y="0"/>
                  </a:lnTo>
                  <a:lnTo>
                    <a:pt x="0" y="841247"/>
                  </a:lnTo>
                  <a:lnTo>
                    <a:pt x="3519373" y="841247"/>
                  </a:lnTo>
                  <a:lnTo>
                    <a:pt x="3519373" y="0"/>
                  </a:lnTo>
                  <a:close/>
                </a:path>
              </a:pathLst>
            </a:custGeom>
            <a:solidFill>
              <a:srgbClr val="FEE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58004" y="4014203"/>
              <a:ext cx="3519804" cy="841375"/>
            </a:xfrm>
            <a:custGeom>
              <a:avLst/>
              <a:gdLst/>
              <a:ahLst/>
              <a:cxnLst/>
              <a:rect l="l" t="t" r="r" b="b"/>
              <a:pathLst>
                <a:path w="3519804" h="841375">
                  <a:moveTo>
                    <a:pt x="0" y="841247"/>
                  </a:moveTo>
                  <a:lnTo>
                    <a:pt x="3519373" y="841247"/>
                  </a:lnTo>
                  <a:lnTo>
                    <a:pt x="3519373" y="0"/>
                  </a:lnTo>
                  <a:lnTo>
                    <a:pt x="0" y="0"/>
                  </a:lnTo>
                  <a:lnTo>
                    <a:pt x="0" y="84124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58004" y="4855476"/>
              <a:ext cx="3519804" cy="841375"/>
            </a:xfrm>
            <a:custGeom>
              <a:avLst/>
              <a:gdLst/>
              <a:ahLst/>
              <a:cxnLst/>
              <a:rect l="l" t="t" r="r" b="b"/>
              <a:pathLst>
                <a:path w="3519804" h="841375">
                  <a:moveTo>
                    <a:pt x="3519373" y="0"/>
                  </a:moveTo>
                  <a:lnTo>
                    <a:pt x="0" y="0"/>
                  </a:lnTo>
                  <a:lnTo>
                    <a:pt x="0" y="841247"/>
                  </a:lnTo>
                  <a:lnTo>
                    <a:pt x="3519373" y="841247"/>
                  </a:lnTo>
                  <a:lnTo>
                    <a:pt x="3519373" y="0"/>
                  </a:lnTo>
                  <a:close/>
                </a:path>
              </a:pathLst>
            </a:custGeom>
            <a:solidFill>
              <a:srgbClr val="FEF3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58004" y="4855476"/>
              <a:ext cx="3519804" cy="841375"/>
            </a:xfrm>
            <a:custGeom>
              <a:avLst/>
              <a:gdLst/>
              <a:ahLst/>
              <a:cxnLst/>
              <a:rect l="l" t="t" r="r" b="b"/>
              <a:pathLst>
                <a:path w="3519804" h="841375">
                  <a:moveTo>
                    <a:pt x="0" y="841247"/>
                  </a:moveTo>
                  <a:lnTo>
                    <a:pt x="3519373" y="841247"/>
                  </a:lnTo>
                  <a:lnTo>
                    <a:pt x="3519373" y="0"/>
                  </a:lnTo>
                  <a:lnTo>
                    <a:pt x="0" y="0"/>
                  </a:lnTo>
                  <a:lnTo>
                    <a:pt x="0" y="84124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977378" y="2331720"/>
              <a:ext cx="3519804" cy="841375"/>
            </a:xfrm>
            <a:custGeom>
              <a:avLst/>
              <a:gdLst/>
              <a:ahLst/>
              <a:cxnLst/>
              <a:rect l="l" t="t" r="r" b="b"/>
              <a:pathLst>
                <a:path w="3519804" h="841375">
                  <a:moveTo>
                    <a:pt x="3519373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3519373" y="841248"/>
                  </a:lnTo>
                  <a:lnTo>
                    <a:pt x="3519373" y="0"/>
                  </a:lnTo>
                  <a:close/>
                </a:path>
              </a:pathLst>
            </a:custGeom>
            <a:solidFill>
              <a:srgbClr val="FEE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977378" y="2331720"/>
              <a:ext cx="3519804" cy="841375"/>
            </a:xfrm>
            <a:custGeom>
              <a:avLst/>
              <a:gdLst/>
              <a:ahLst/>
              <a:cxnLst/>
              <a:rect l="l" t="t" r="r" b="b"/>
              <a:pathLst>
                <a:path w="3519804" h="841375">
                  <a:moveTo>
                    <a:pt x="0" y="841248"/>
                  </a:moveTo>
                  <a:lnTo>
                    <a:pt x="3519373" y="841248"/>
                  </a:lnTo>
                  <a:lnTo>
                    <a:pt x="3519373" y="0"/>
                  </a:lnTo>
                  <a:lnTo>
                    <a:pt x="0" y="0"/>
                  </a:lnTo>
                  <a:lnTo>
                    <a:pt x="0" y="841248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977378" y="3172967"/>
              <a:ext cx="3519804" cy="841375"/>
            </a:xfrm>
            <a:custGeom>
              <a:avLst/>
              <a:gdLst/>
              <a:ahLst/>
              <a:cxnLst/>
              <a:rect l="l" t="t" r="r" b="b"/>
              <a:pathLst>
                <a:path w="3519804" h="841375">
                  <a:moveTo>
                    <a:pt x="3519373" y="0"/>
                  </a:moveTo>
                  <a:lnTo>
                    <a:pt x="0" y="0"/>
                  </a:lnTo>
                  <a:lnTo>
                    <a:pt x="0" y="841247"/>
                  </a:lnTo>
                  <a:lnTo>
                    <a:pt x="3519373" y="841247"/>
                  </a:lnTo>
                  <a:lnTo>
                    <a:pt x="3519373" y="0"/>
                  </a:lnTo>
                  <a:close/>
                </a:path>
              </a:pathLst>
            </a:custGeom>
            <a:solidFill>
              <a:srgbClr val="FEF3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977378" y="3172967"/>
              <a:ext cx="3519804" cy="841375"/>
            </a:xfrm>
            <a:custGeom>
              <a:avLst/>
              <a:gdLst/>
              <a:ahLst/>
              <a:cxnLst/>
              <a:rect l="l" t="t" r="r" b="b"/>
              <a:pathLst>
                <a:path w="3519804" h="841375">
                  <a:moveTo>
                    <a:pt x="0" y="841247"/>
                  </a:moveTo>
                  <a:lnTo>
                    <a:pt x="3519373" y="841247"/>
                  </a:lnTo>
                  <a:lnTo>
                    <a:pt x="3519373" y="0"/>
                  </a:lnTo>
                  <a:lnTo>
                    <a:pt x="0" y="0"/>
                  </a:lnTo>
                  <a:lnTo>
                    <a:pt x="0" y="84124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977378" y="4014203"/>
              <a:ext cx="3519804" cy="841375"/>
            </a:xfrm>
            <a:custGeom>
              <a:avLst/>
              <a:gdLst/>
              <a:ahLst/>
              <a:cxnLst/>
              <a:rect l="l" t="t" r="r" b="b"/>
              <a:pathLst>
                <a:path w="3519804" h="841375">
                  <a:moveTo>
                    <a:pt x="3519373" y="0"/>
                  </a:moveTo>
                  <a:lnTo>
                    <a:pt x="0" y="0"/>
                  </a:lnTo>
                  <a:lnTo>
                    <a:pt x="0" y="841247"/>
                  </a:lnTo>
                  <a:lnTo>
                    <a:pt x="3519373" y="841247"/>
                  </a:lnTo>
                  <a:lnTo>
                    <a:pt x="3519373" y="0"/>
                  </a:lnTo>
                  <a:close/>
                </a:path>
              </a:pathLst>
            </a:custGeom>
            <a:solidFill>
              <a:srgbClr val="FEE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977378" y="4014203"/>
              <a:ext cx="3519804" cy="841375"/>
            </a:xfrm>
            <a:custGeom>
              <a:avLst/>
              <a:gdLst/>
              <a:ahLst/>
              <a:cxnLst/>
              <a:rect l="l" t="t" r="r" b="b"/>
              <a:pathLst>
                <a:path w="3519804" h="841375">
                  <a:moveTo>
                    <a:pt x="0" y="841247"/>
                  </a:moveTo>
                  <a:lnTo>
                    <a:pt x="3519373" y="841247"/>
                  </a:lnTo>
                  <a:lnTo>
                    <a:pt x="3519373" y="0"/>
                  </a:lnTo>
                  <a:lnTo>
                    <a:pt x="0" y="0"/>
                  </a:lnTo>
                  <a:lnTo>
                    <a:pt x="0" y="84124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977378" y="4855476"/>
              <a:ext cx="3519804" cy="841375"/>
            </a:xfrm>
            <a:custGeom>
              <a:avLst/>
              <a:gdLst/>
              <a:ahLst/>
              <a:cxnLst/>
              <a:rect l="l" t="t" r="r" b="b"/>
              <a:pathLst>
                <a:path w="3519804" h="841375">
                  <a:moveTo>
                    <a:pt x="3519373" y="0"/>
                  </a:moveTo>
                  <a:lnTo>
                    <a:pt x="0" y="0"/>
                  </a:lnTo>
                  <a:lnTo>
                    <a:pt x="0" y="841247"/>
                  </a:lnTo>
                  <a:lnTo>
                    <a:pt x="3519373" y="841247"/>
                  </a:lnTo>
                  <a:lnTo>
                    <a:pt x="3519373" y="0"/>
                  </a:lnTo>
                  <a:close/>
                </a:path>
              </a:pathLst>
            </a:custGeom>
            <a:solidFill>
              <a:srgbClr val="FEF3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977378" y="4855476"/>
              <a:ext cx="3519804" cy="841375"/>
            </a:xfrm>
            <a:custGeom>
              <a:avLst/>
              <a:gdLst/>
              <a:ahLst/>
              <a:cxnLst/>
              <a:rect l="l" t="t" r="r" b="b"/>
              <a:pathLst>
                <a:path w="3519804" h="841375">
                  <a:moveTo>
                    <a:pt x="0" y="841247"/>
                  </a:moveTo>
                  <a:lnTo>
                    <a:pt x="3519373" y="841247"/>
                  </a:lnTo>
                  <a:lnTo>
                    <a:pt x="3519373" y="0"/>
                  </a:lnTo>
                  <a:lnTo>
                    <a:pt x="0" y="0"/>
                  </a:lnTo>
                  <a:lnTo>
                    <a:pt x="0" y="84124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109506" y="1520454"/>
            <a:ext cx="621601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What</a:t>
            </a:r>
            <a:r>
              <a:rPr sz="3100" b="1" spc="-3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will</a:t>
            </a:r>
            <a:r>
              <a:rPr sz="3100" b="1" spc="-2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my</a:t>
            </a:r>
            <a:r>
              <a:rPr sz="3100" b="1" spc="-2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responsibilities</a:t>
            </a:r>
            <a:r>
              <a:rPr sz="3100" b="1" spc="-2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100" b="1" spc="-25" dirty="0">
                <a:solidFill>
                  <a:srgbClr val="383838"/>
                </a:solidFill>
                <a:latin typeface="Arial"/>
                <a:cs typeface="Arial"/>
              </a:rPr>
              <a:t>be?</a:t>
            </a:r>
            <a:endParaRPr sz="31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25931" y="5930155"/>
            <a:ext cx="885126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005" marR="5080" indent="-281940">
              <a:lnSpc>
                <a:spcPct val="100000"/>
              </a:lnSpc>
              <a:spcBef>
                <a:spcPts val="100"/>
              </a:spcBef>
            </a:pPr>
            <a:r>
              <a:rPr sz="1900" b="1" dirty="0">
                <a:solidFill>
                  <a:srgbClr val="F48580"/>
                </a:solidFill>
                <a:latin typeface="Arial"/>
                <a:cs typeface="Arial"/>
              </a:rPr>
              <a:t>***REPORT</a:t>
            </a:r>
            <a:r>
              <a:rPr sz="1900" b="1" spc="-95" dirty="0">
                <a:solidFill>
                  <a:srgbClr val="F4858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48580"/>
                </a:solidFill>
                <a:latin typeface="Arial"/>
                <a:cs typeface="Arial"/>
              </a:rPr>
              <a:t>ANY</a:t>
            </a:r>
            <a:r>
              <a:rPr sz="1900" b="1" spc="-45" dirty="0">
                <a:solidFill>
                  <a:srgbClr val="F4858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48580"/>
                </a:solidFill>
                <a:latin typeface="Arial"/>
                <a:cs typeface="Arial"/>
              </a:rPr>
              <a:t>CONCERNS</a:t>
            </a:r>
            <a:r>
              <a:rPr sz="1900" b="1" spc="-20" dirty="0">
                <a:solidFill>
                  <a:srgbClr val="F4858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48580"/>
                </a:solidFill>
                <a:latin typeface="Arial"/>
                <a:cs typeface="Arial"/>
              </a:rPr>
              <a:t>TO</a:t>
            </a:r>
            <a:r>
              <a:rPr sz="1900" b="1" spc="-80" dirty="0">
                <a:solidFill>
                  <a:srgbClr val="F4858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48580"/>
                </a:solidFill>
                <a:latin typeface="Arial"/>
                <a:cs typeface="Arial"/>
              </a:rPr>
              <a:t>A</a:t>
            </a:r>
            <a:r>
              <a:rPr sz="1900" b="1" spc="-85" dirty="0">
                <a:solidFill>
                  <a:srgbClr val="F4858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48580"/>
                </a:solidFill>
                <a:latin typeface="Arial"/>
                <a:cs typeface="Arial"/>
              </a:rPr>
              <a:t>TEACHER</a:t>
            </a:r>
            <a:r>
              <a:rPr sz="1900" b="1" spc="-15" dirty="0">
                <a:solidFill>
                  <a:srgbClr val="F4858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48580"/>
                </a:solidFill>
                <a:latin typeface="Arial"/>
                <a:cs typeface="Arial"/>
              </a:rPr>
              <a:t>STRAIGHT</a:t>
            </a:r>
            <a:r>
              <a:rPr sz="1900" b="1" spc="-80" dirty="0">
                <a:solidFill>
                  <a:srgbClr val="F48580"/>
                </a:solidFill>
                <a:latin typeface="Arial"/>
                <a:cs typeface="Arial"/>
              </a:rPr>
              <a:t> </a:t>
            </a:r>
            <a:r>
              <a:rPr sz="1900" b="1" spc="-120" dirty="0">
                <a:solidFill>
                  <a:srgbClr val="F48580"/>
                </a:solidFill>
                <a:latin typeface="Arial"/>
                <a:cs typeface="Arial"/>
              </a:rPr>
              <a:t>AWAY.</a:t>
            </a:r>
            <a:r>
              <a:rPr sz="1900" b="1" spc="-15" dirty="0">
                <a:solidFill>
                  <a:srgbClr val="F4858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48580"/>
                </a:solidFill>
                <a:latin typeface="Arial"/>
                <a:cs typeface="Arial"/>
              </a:rPr>
              <a:t>IF</a:t>
            </a:r>
            <a:r>
              <a:rPr sz="1900" b="1" spc="-45" dirty="0">
                <a:solidFill>
                  <a:srgbClr val="F4858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48580"/>
                </a:solidFill>
                <a:latin typeface="Arial"/>
                <a:cs typeface="Arial"/>
              </a:rPr>
              <a:t>YOU</a:t>
            </a:r>
            <a:r>
              <a:rPr sz="1900" b="1" spc="-80" dirty="0">
                <a:solidFill>
                  <a:srgbClr val="F48580"/>
                </a:solidFill>
                <a:latin typeface="Arial"/>
                <a:cs typeface="Arial"/>
              </a:rPr>
              <a:t> </a:t>
            </a:r>
            <a:r>
              <a:rPr sz="1900" b="1" spc="-25" dirty="0">
                <a:solidFill>
                  <a:srgbClr val="F48580"/>
                </a:solidFill>
                <a:latin typeface="Arial"/>
                <a:cs typeface="Arial"/>
              </a:rPr>
              <a:t>ARE </a:t>
            </a:r>
            <a:r>
              <a:rPr sz="1900" b="1" dirty="0">
                <a:solidFill>
                  <a:srgbClr val="F48580"/>
                </a:solidFill>
                <a:latin typeface="Arial"/>
                <a:cs typeface="Arial"/>
              </a:rPr>
              <a:t>WORRIED</a:t>
            </a:r>
            <a:r>
              <a:rPr sz="1900" b="1" spc="-95" dirty="0">
                <a:solidFill>
                  <a:srgbClr val="F4858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48580"/>
                </a:solidFill>
                <a:latin typeface="Arial"/>
                <a:cs typeface="Arial"/>
              </a:rPr>
              <a:t>ABOUT</a:t>
            </a:r>
            <a:r>
              <a:rPr sz="1900" b="1" spc="-85" dirty="0">
                <a:solidFill>
                  <a:srgbClr val="F4858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48580"/>
                </a:solidFill>
                <a:latin typeface="Arial"/>
                <a:cs typeface="Arial"/>
              </a:rPr>
              <a:t>ANYTHING</a:t>
            </a:r>
            <a:r>
              <a:rPr sz="1900" b="1" spc="-20" dirty="0">
                <a:solidFill>
                  <a:srgbClr val="F4858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48580"/>
                </a:solidFill>
                <a:latin typeface="Arial"/>
                <a:cs typeface="Arial"/>
              </a:rPr>
              <a:t>TELL</a:t>
            </a:r>
            <a:r>
              <a:rPr sz="1900" b="1" spc="-120" dirty="0">
                <a:solidFill>
                  <a:srgbClr val="F4858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48580"/>
                </a:solidFill>
                <a:latin typeface="Arial"/>
                <a:cs typeface="Arial"/>
              </a:rPr>
              <a:t>AN</a:t>
            </a:r>
            <a:r>
              <a:rPr sz="1900" b="1" spc="-85" dirty="0">
                <a:solidFill>
                  <a:srgbClr val="F48580"/>
                </a:solidFill>
                <a:latin typeface="Arial"/>
                <a:cs typeface="Arial"/>
              </a:rPr>
              <a:t> </a:t>
            </a:r>
            <a:r>
              <a:rPr sz="1900" b="1" spc="-20" dirty="0">
                <a:solidFill>
                  <a:srgbClr val="F48580"/>
                </a:solidFill>
                <a:latin typeface="Arial"/>
                <a:cs typeface="Arial"/>
              </a:rPr>
              <a:t>ADULT</a:t>
            </a:r>
            <a:r>
              <a:rPr sz="1900" b="1" spc="-50" dirty="0">
                <a:solidFill>
                  <a:srgbClr val="F4858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48580"/>
                </a:solidFill>
                <a:latin typeface="Arial"/>
                <a:cs typeface="Arial"/>
              </a:rPr>
              <a:t>YOU</a:t>
            </a:r>
            <a:r>
              <a:rPr sz="1900" b="1" spc="-15" dirty="0">
                <a:solidFill>
                  <a:srgbClr val="F4858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48580"/>
                </a:solidFill>
                <a:latin typeface="Arial"/>
                <a:cs typeface="Arial"/>
              </a:rPr>
              <a:t>TRUST</a:t>
            </a:r>
            <a:r>
              <a:rPr sz="1900" b="1" spc="-15" dirty="0">
                <a:solidFill>
                  <a:srgbClr val="F4858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48580"/>
                </a:solidFill>
                <a:latin typeface="Arial"/>
                <a:cs typeface="Arial"/>
              </a:rPr>
              <a:t>IN</a:t>
            </a:r>
            <a:r>
              <a:rPr sz="1900" b="1" spc="-10" dirty="0">
                <a:solidFill>
                  <a:srgbClr val="F48580"/>
                </a:solidFill>
                <a:latin typeface="Arial"/>
                <a:cs typeface="Arial"/>
              </a:rPr>
              <a:t> SCHOOL.***</a:t>
            </a:r>
            <a:endParaRPr sz="19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699920" y="2523240"/>
            <a:ext cx="2005964" cy="4699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88290" marR="5080" indent="-276225">
              <a:lnSpc>
                <a:spcPts val="1700"/>
              </a:lnSpc>
              <a:spcBef>
                <a:spcPts val="24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Meet</a:t>
            </a:r>
            <a:r>
              <a:rPr sz="15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them</a:t>
            </a:r>
            <a:r>
              <a:rPr sz="15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5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5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office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5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their</a:t>
            </a:r>
            <a:r>
              <a:rPr sz="1500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first</a:t>
            </a:r>
            <a:r>
              <a:rPr sz="1500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day.</a:t>
            </a:r>
            <a:endParaRPr sz="15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897804" y="2523240"/>
            <a:ext cx="2622550" cy="4699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44450" marR="5080" indent="-32384">
              <a:lnSpc>
                <a:spcPts val="1700"/>
              </a:lnSpc>
              <a:spcBef>
                <a:spcPts val="24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Point</a:t>
            </a:r>
            <a:r>
              <a:rPr sz="1500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out</a:t>
            </a:r>
            <a:r>
              <a:rPr sz="15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hanging</a:t>
            </a:r>
            <a:r>
              <a:rPr sz="15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5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storage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areas</a:t>
            </a:r>
            <a:r>
              <a:rPr sz="15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5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our</a:t>
            </a:r>
            <a:r>
              <a:rPr sz="15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coats</a:t>
            </a:r>
            <a:r>
              <a:rPr sz="15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5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bags.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288584" y="3340298"/>
            <a:ext cx="2893060" cy="4699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671830" marR="5080" indent="-659765">
              <a:lnSpc>
                <a:spcPts val="1700"/>
              </a:lnSpc>
              <a:spcBef>
                <a:spcPts val="24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Introduce</a:t>
            </a:r>
            <a:r>
              <a:rPr sz="1500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500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include</a:t>
            </a:r>
            <a:r>
              <a:rPr sz="1500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them</a:t>
            </a:r>
            <a:r>
              <a:rPr sz="15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5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my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friendship</a:t>
            </a:r>
            <a:r>
              <a:rPr sz="1500" spc="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groups.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771656" y="3340298"/>
            <a:ext cx="1862455" cy="4699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5400" marR="5080" indent="-13335">
              <a:lnSpc>
                <a:spcPts val="1700"/>
              </a:lnSpc>
              <a:spcBef>
                <a:spcPts val="24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Make</a:t>
            </a:r>
            <a:r>
              <a:rPr sz="1500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sure</a:t>
            </a:r>
            <a:r>
              <a:rPr sz="1500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they</a:t>
            </a:r>
            <a:r>
              <a:rPr sz="1500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know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where</a:t>
            </a:r>
            <a:r>
              <a:rPr sz="1500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5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toilets</a:t>
            </a:r>
            <a:r>
              <a:rPr sz="15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are.</a:t>
            </a:r>
            <a:endParaRPr sz="15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227708" y="3340298"/>
            <a:ext cx="1963420" cy="4699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537210" marR="5080" indent="-525145">
              <a:lnSpc>
                <a:spcPts val="1700"/>
              </a:lnSpc>
              <a:spcBef>
                <a:spcPts val="24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Share</a:t>
            </a:r>
            <a:r>
              <a:rPr sz="15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5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school</a:t>
            </a:r>
            <a:r>
              <a:rPr sz="15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rules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5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them.</a:t>
            </a:r>
            <a:endParaRPr sz="15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695431" y="5004720"/>
            <a:ext cx="2014220" cy="4699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29235" marR="5080" indent="-217170">
              <a:lnSpc>
                <a:spcPts val="1700"/>
              </a:lnSpc>
              <a:spcBef>
                <a:spcPts val="24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Show</a:t>
            </a:r>
            <a:r>
              <a:rPr sz="15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5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help</a:t>
            </a:r>
            <a:r>
              <a:rPr sz="15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them</a:t>
            </a:r>
            <a:r>
              <a:rPr sz="1500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record</a:t>
            </a:r>
            <a:r>
              <a:rPr sz="1500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homework.</a:t>
            </a:r>
            <a:endParaRPr sz="15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689452" y="5004720"/>
            <a:ext cx="3039745" cy="4699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157480">
              <a:lnSpc>
                <a:spcPts val="1700"/>
              </a:lnSpc>
              <a:spcBef>
                <a:spcPts val="24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Remind</a:t>
            </a:r>
            <a:r>
              <a:rPr sz="15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them</a:t>
            </a:r>
            <a:r>
              <a:rPr sz="15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1500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homework,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when</a:t>
            </a:r>
            <a:r>
              <a:rPr sz="15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5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bring</a:t>
            </a:r>
            <a:r>
              <a:rPr sz="15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our</a:t>
            </a:r>
            <a:r>
              <a:rPr sz="15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PE</a:t>
            </a:r>
            <a:r>
              <a:rPr sz="15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kits,</a:t>
            </a:r>
            <a:r>
              <a:rPr sz="15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trips</a:t>
            </a:r>
            <a:r>
              <a:rPr sz="15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etc.</a:t>
            </a:r>
            <a:endParaRPr sz="15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343785" y="4059158"/>
            <a:ext cx="2717165" cy="6858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065" marR="5080" indent="635" algn="ctr">
              <a:lnSpc>
                <a:spcPts val="1700"/>
              </a:lnSpc>
              <a:spcBef>
                <a:spcPts val="24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Encourage</a:t>
            </a:r>
            <a:r>
              <a:rPr sz="15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them</a:t>
            </a:r>
            <a:r>
              <a:rPr sz="15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5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speak</a:t>
            </a:r>
            <a:r>
              <a:rPr sz="15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other</a:t>
            </a:r>
            <a:r>
              <a:rPr sz="1500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students,</a:t>
            </a:r>
            <a:r>
              <a:rPr sz="15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who</a:t>
            </a:r>
            <a:r>
              <a:rPr sz="1500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5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speak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5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same</a:t>
            </a:r>
            <a:r>
              <a:rPr sz="1500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language.</a:t>
            </a:r>
            <a:endParaRPr sz="15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107486" y="4281746"/>
            <a:ext cx="22040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5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5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friend</a:t>
            </a:r>
            <a:r>
              <a:rPr sz="15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5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break</a:t>
            </a:r>
            <a:r>
              <a:rPr sz="15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time.</a:t>
            </a:r>
            <a:endParaRPr sz="15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644814" y="2611951"/>
            <a:ext cx="21939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Give</a:t>
            </a:r>
            <a:r>
              <a:rPr sz="15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5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tour</a:t>
            </a:r>
            <a:r>
              <a:rPr sz="15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5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5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school.</a:t>
            </a:r>
            <a:endParaRPr sz="15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153272" y="4281746"/>
            <a:ext cx="31743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Take</a:t>
            </a:r>
            <a:r>
              <a:rPr sz="15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them</a:t>
            </a:r>
            <a:r>
              <a:rPr sz="15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5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lunch</a:t>
            </a:r>
            <a:r>
              <a:rPr sz="15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5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eat</a:t>
            </a:r>
            <a:r>
              <a:rPr sz="15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together.</a:t>
            </a:r>
            <a:endParaRPr sz="15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090252" y="5135695"/>
            <a:ext cx="33020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Always</a:t>
            </a:r>
            <a:r>
              <a:rPr sz="1500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say</a:t>
            </a:r>
            <a:r>
              <a:rPr sz="1500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where</a:t>
            </a:r>
            <a:r>
              <a:rPr sz="1500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500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5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meet</a:t>
            </a:r>
            <a:r>
              <a:rPr sz="1500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them.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9821684" y="580656"/>
            <a:ext cx="2089785" cy="1839595"/>
            <a:chOff x="9821684" y="580656"/>
            <a:chExt cx="2089785" cy="1839595"/>
          </a:xfrm>
        </p:grpSpPr>
        <p:pic>
          <p:nvPicPr>
            <p:cNvPr id="48" name="object 4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21684" y="580656"/>
              <a:ext cx="2089299" cy="183923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92457" y="1014944"/>
              <a:ext cx="1514348" cy="72600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06334" y="816830"/>
              <a:ext cx="903376" cy="1309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100"/>
              </a:spcBef>
            </a:pPr>
            <a:r>
              <a:rPr dirty="0"/>
              <a:t>Being</a:t>
            </a:r>
            <a:r>
              <a:rPr spc="-30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Buddy</a:t>
            </a:r>
            <a:r>
              <a:rPr spc="-15" dirty="0"/>
              <a:t> </a:t>
            </a:r>
            <a:r>
              <a:rPr dirty="0"/>
              <a:t>Course</a:t>
            </a:r>
            <a:r>
              <a:rPr spc="5" dirty="0"/>
              <a:t> </a:t>
            </a:r>
            <a:r>
              <a:rPr b="0" dirty="0">
                <a:latin typeface="Arial"/>
                <a:cs typeface="Arial"/>
              </a:rPr>
              <a:t>–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Session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spc="-50" dirty="0">
                <a:latin typeface="Arial"/>
                <a:cs typeface="Arial"/>
              </a:rPr>
              <a:t>3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668774" y="6008484"/>
            <a:ext cx="1141095" cy="395605"/>
            <a:chOff x="10668774" y="6008484"/>
            <a:chExt cx="1141095" cy="395605"/>
          </a:xfrm>
        </p:grpSpPr>
        <p:sp>
          <p:nvSpPr>
            <p:cNvPr id="4" name="object 4"/>
            <p:cNvSpPr/>
            <p:nvPr/>
          </p:nvSpPr>
          <p:spPr>
            <a:xfrm>
              <a:off x="10668774" y="6008484"/>
              <a:ext cx="1141095" cy="395605"/>
            </a:xfrm>
            <a:custGeom>
              <a:avLst/>
              <a:gdLst/>
              <a:ahLst/>
              <a:cxnLst/>
              <a:rect l="l" t="t" r="r" b="b"/>
              <a:pathLst>
                <a:path w="1141095" h="395604">
                  <a:moveTo>
                    <a:pt x="1140663" y="0"/>
                  </a:moveTo>
                  <a:lnTo>
                    <a:pt x="0" y="0"/>
                  </a:lnTo>
                  <a:lnTo>
                    <a:pt x="0" y="395427"/>
                  </a:lnTo>
                  <a:lnTo>
                    <a:pt x="1140663" y="395427"/>
                  </a:lnTo>
                  <a:lnTo>
                    <a:pt x="1140663" y="0"/>
                  </a:lnTo>
                  <a:close/>
                </a:path>
              </a:pathLst>
            </a:custGeom>
            <a:solidFill>
              <a:srgbClr val="FFC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057826" y="6288824"/>
              <a:ext cx="676275" cy="42545"/>
            </a:xfrm>
            <a:custGeom>
              <a:avLst/>
              <a:gdLst/>
              <a:ahLst/>
              <a:cxnLst/>
              <a:rect l="l" t="t" r="r" b="b"/>
              <a:pathLst>
                <a:path w="676275" h="42545">
                  <a:moveTo>
                    <a:pt x="36182" y="30022"/>
                  </a:moveTo>
                  <a:lnTo>
                    <a:pt x="29121" y="27051"/>
                  </a:lnTo>
                  <a:lnTo>
                    <a:pt x="28321" y="29464"/>
                  </a:lnTo>
                  <a:lnTo>
                    <a:pt x="27012" y="31216"/>
                  </a:lnTo>
                  <a:lnTo>
                    <a:pt x="25361" y="33324"/>
                  </a:lnTo>
                  <a:lnTo>
                    <a:pt x="23075" y="35166"/>
                  </a:lnTo>
                  <a:lnTo>
                    <a:pt x="12992" y="35166"/>
                  </a:lnTo>
                  <a:lnTo>
                    <a:pt x="8153" y="30086"/>
                  </a:lnTo>
                  <a:lnTo>
                    <a:pt x="8153" y="12306"/>
                  </a:lnTo>
                  <a:lnTo>
                    <a:pt x="12712" y="6883"/>
                  </a:lnTo>
                  <a:lnTo>
                    <a:pt x="23418" y="6883"/>
                  </a:lnTo>
                  <a:lnTo>
                    <a:pt x="25641" y="9156"/>
                  </a:lnTo>
                  <a:lnTo>
                    <a:pt x="27520" y="11963"/>
                  </a:lnTo>
                  <a:lnTo>
                    <a:pt x="27990" y="14401"/>
                  </a:lnTo>
                  <a:lnTo>
                    <a:pt x="35496" y="12420"/>
                  </a:lnTo>
                  <a:lnTo>
                    <a:pt x="31623" y="0"/>
                  </a:lnTo>
                  <a:lnTo>
                    <a:pt x="19088" y="0"/>
                  </a:lnTo>
                  <a:lnTo>
                    <a:pt x="11772" y="1358"/>
                  </a:lnTo>
                  <a:lnTo>
                    <a:pt x="5689" y="5372"/>
                  </a:lnTo>
                  <a:lnTo>
                    <a:pt x="1536" y="11963"/>
                  </a:lnTo>
                  <a:lnTo>
                    <a:pt x="0" y="21018"/>
                  </a:lnTo>
                  <a:lnTo>
                    <a:pt x="1435" y="30010"/>
                  </a:lnTo>
                  <a:lnTo>
                    <a:pt x="5397" y="36677"/>
                  </a:lnTo>
                  <a:lnTo>
                    <a:pt x="11366" y="40830"/>
                  </a:lnTo>
                  <a:lnTo>
                    <a:pt x="18796" y="42265"/>
                  </a:lnTo>
                  <a:lnTo>
                    <a:pt x="25361" y="42265"/>
                  </a:lnTo>
                  <a:lnTo>
                    <a:pt x="29857" y="39370"/>
                  </a:lnTo>
                  <a:lnTo>
                    <a:pt x="34696" y="33680"/>
                  </a:lnTo>
                  <a:lnTo>
                    <a:pt x="36182" y="30022"/>
                  </a:lnTo>
                  <a:close/>
                </a:path>
                <a:path w="676275" h="42545">
                  <a:moveTo>
                    <a:pt x="122339" y="21120"/>
                  </a:moveTo>
                  <a:lnTo>
                    <a:pt x="120751" y="12039"/>
                  </a:lnTo>
                  <a:lnTo>
                    <a:pt x="117411" y="6870"/>
                  </a:lnTo>
                  <a:lnTo>
                    <a:pt x="116459" y="5422"/>
                  </a:lnTo>
                  <a:lnTo>
                    <a:pt x="114985" y="4457"/>
                  </a:lnTo>
                  <a:lnTo>
                    <a:pt x="114985" y="14122"/>
                  </a:lnTo>
                  <a:lnTo>
                    <a:pt x="114642" y="31673"/>
                  </a:lnTo>
                  <a:lnTo>
                    <a:pt x="108204" y="35318"/>
                  </a:lnTo>
                  <a:lnTo>
                    <a:pt x="96520" y="35318"/>
                  </a:lnTo>
                  <a:lnTo>
                    <a:pt x="91516" y="29895"/>
                  </a:lnTo>
                  <a:lnTo>
                    <a:pt x="91516" y="12471"/>
                  </a:lnTo>
                  <a:lnTo>
                    <a:pt x="96126" y="6870"/>
                  </a:lnTo>
                  <a:lnTo>
                    <a:pt x="110934" y="6870"/>
                  </a:lnTo>
                  <a:lnTo>
                    <a:pt x="114985" y="14122"/>
                  </a:lnTo>
                  <a:lnTo>
                    <a:pt x="114985" y="4457"/>
                  </a:lnTo>
                  <a:lnTo>
                    <a:pt x="110299" y="1371"/>
                  </a:lnTo>
                  <a:lnTo>
                    <a:pt x="103073" y="0"/>
                  </a:lnTo>
                  <a:lnTo>
                    <a:pt x="95415" y="1587"/>
                  </a:lnTo>
                  <a:lnTo>
                    <a:pt x="89281" y="5981"/>
                  </a:lnTo>
                  <a:lnTo>
                    <a:pt x="85229" y="12687"/>
                  </a:lnTo>
                  <a:lnTo>
                    <a:pt x="83769" y="21120"/>
                  </a:lnTo>
                  <a:lnTo>
                    <a:pt x="83756" y="26250"/>
                  </a:lnTo>
                  <a:lnTo>
                    <a:pt x="85128" y="31496"/>
                  </a:lnTo>
                  <a:lnTo>
                    <a:pt x="93218" y="40843"/>
                  </a:lnTo>
                  <a:lnTo>
                    <a:pt x="97891" y="42252"/>
                  </a:lnTo>
                  <a:lnTo>
                    <a:pt x="102958" y="42252"/>
                  </a:lnTo>
                  <a:lnTo>
                    <a:pt x="111188" y="40576"/>
                  </a:lnTo>
                  <a:lnTo>
                    <a:pt x="117259" y="36017"/>
                  </a:lnTo>
                  <a:lnTo>
                    <a:pt x="117652" y="35318"/>
                  </a:lnTo>
                  <a:lnTo>
                    <a:pt x="121031" y="29286"/>
                  </a:lnTo>
                  <a:lnTo>
                    <a:pt x="122339" y="21120"/>
                  </a:lnTo>
                  <a:close/>
                </a:path>
                <a:path w="676275" h="42545">
                  <a:moveTo>
                    <a:pt x="210654" y="1028"/>
                  </a:moveTo>
                  <a:lnTo>
                    <a:pt x="199707" y="1028"/>
                  </a:lnTo>
                  <a:lnTo>
                    <a:pt x="192024" y="30873"/>
                  </a:lnTo>
                  <a:lnTo>
                    <a:pt x="184162" y="1028"/>
                  </a:lnTo>
                  <a:lnTo>
                    <a:pt x="173215" y="1028"/>
                  </a:lnTo>
                  <a:lnTo>
                    <a:pt x="173215" y="41249"/>
                  </a:lnTo>
                  <a:lnTo>
                    <a:pt x="180568" y="41249"/>
                  </a:lnTo>
                  <a:lnTo>
                    <a:pt x="179832" y="8191"/>
                  </a:lnTo>
                  <a:lnTo>
                    <a:pt x="188544" y="41249"/>
                  </a:lnTo>
                  <a:lnTo>
                    <a:pt x="195326" y="41249"/>
                  </a:lnTo>
                  <a:lnTo>
                    <a:pt x="204000" y="8191"/>
                  </a:lnTo>
                  <a:lnTo>
                    <a:pt x="203314" y="41249"/>
                  </a:lnTo>
                  <a:lnTo>
                    <a:pt x="210654" y="41249"/>
                  </a:lnTo>
                  <a:lnTo>
                    <a:pt x="210654" y="1028"/>
                  </a:lnTo>
                  <a:close/>
                </a:path>
                <a:path w="676275" h="42545">
                  <a:moveTo>
                    <a:pt x="300863" y="1028"/>
                  </a:moveTo>
                  <a:lnTo>
                    <a:pt x="289928" y="1028"/>
                  </a:lnTo>
                  <a:lnTo>
                    <a:pt x="282232" y="30873"/>
                  </a:lnTo>
                  <a:lnTo>
                    <a:pt x="274370" y="1028"/>
                  </a:lnTo>
                  <a:lnTo>
                    <a:pt x="263423" y="1028"/>
                  </a:lnTo>
                  <a:lnTo>
                    <a:pt x="263423" y="41249"/>
                  </a:lnTo>
                  <a:lnTo>
                    <a:pt x="270776" y="41249"/>
                  </a:lnTo>
                  <a:lnTo>
                    <a:pt x="270027" y="8191"/>
                  </a:lnTo>
                  <a:lnTo>
                    <a:pt x="278752" y="41249"/>
                  </a:lnTo>
                  <a:lnTo>
                    <a:pt x="285534" y="41249"/>
                  </a:lnTo>
                  <a:lnTo>
                    <a:pt x="294195" y="8191"/>
                  </a:lnTo>
                  <a:lnTo>
                    <a:pt x="293509" y="41249"/>
                  </a:lnTo>
                  <a:lnTo>
                    <a:pt x="300863" y="41249"/>
                  </a:lnTo>
                  <a:lnTo>
                    <a:pt x="300863" y="1028"/>
                  </a:lnTo>
                  <a:close/>
                </a:path>
                <a:path w="676275" h="42545">
                  <a:moveTo>
                    <a:pt x="361264" y="1028"/>
                  </a:moveTo>
                  <a:lnTo>
                    <a:pt x="353847" y="1028"/>
                  </a:lnTo>
                  <a:lnTo>
                    <a:pt x="353847" y="41249"/>
                  </a:lnTo>
                  <a:lnTo>
                    <a:pt x="361264" y="41249"/>
                  </a:lnTo>
                  <a:lnTo>
                    <a:pt x="361264" y="1028"/>
                  </a:lnTo>
                  <a:close/>
                </a:path>
                <a:path w="676275" h="42545">
                  <a:moveTo>
                    <a:pt x="440690" y="1028"/>
                  </a:moveTo>
                  <a:lnTo>
                    <a:pt x="411175" y="1028"/>
                  </a:lnTo>
                  <a:lnTo>
                    <a:pt x="411175" y="7861"/>
                  </a:lnTo>
                  <a:lnTo>
                    <a:pt x="422059" y="7861"/>
                  </a:lnTo>
                  <a:lnTo>
                    <a:pt x="422059" y="41262"/>
                  </a:lnTo>
                  <a:lnTo>
                    <a:pt x="429577" y="41262"/>
                  </a:lnTo>
                  <a:lnTo>
                    <a:pt x="429577" y="7861"/>
                  </a:lnTo>
                  <a:lnTo>
                    <a:pt x="440690" y="7861"/>
                  </a:lnTo>
                  <a:lnTo>
                    <a:pt x="440690" y="1028"/>
                  </a:lnTo>
                  <a:close/>
                </a:path>
                <a:path w="676275" h="42545">
                  <a:moveTo>
                    <a:pt x="516674" y="1028"/>
                  </a:moveTo>
                  <a:lnTo>
                    <a:pt x="487146" y="1028"/>
                  </a:lnTo>
                  <a:lnTo>
                    <a:pt x="487146" y="7861"/>
                  </a:lnTo>
                  <a:lnTo>
                    <a:pt x="498030" y="7861"/>
                  </a:lnTo>
                  <a:lnTo>
                    <a:pt x="498030" y="41262"/>
                  </a:lnTo>
                  <a:lnTo>
                    <a:pt x="505548" y="41262"/>
                  </a:lnTo>
                  <a:lnTo>
                    <a:pt x="505548" y="7861"/>
                  </a:lnTo>
                  <a:lnTo>
                    <a:pt x="516674" y="7861"/>
                  </a:lnTo>
                  <a:lnTo>
                    <a:pt x="516674" y="1028"/>
                  </a:lnTo>
                  <a:close/>
                </a:path>
                <a:path w="676275" h="42545">
                  <a:moveTo>
                    <a:pt x="596277" y="34455"/>
                  </a:moveTo>
                  <a:lnTo>
                    <a:pt x="573646" y="34455"/>
                  </a:lnTo>
                  <a:lnTo>
                    <a:pt x="573646" y="23698"/>
                  </a:lnTo>
                  <a:lnTo>
                    <a:pt x="593026" y="23698"/>
                  </a:lnTo>
                  <a:lnTo>
                    <a:pt x="593026" y="17195"/>
                  </a:lnTo>
                  <a:lnTo>
                    <a:pt x="573646" y="17195"/>
                  </a:lnTo>
                  <a:lnTo>
                    <a:pt x="573646" y="7747"/>
                  </a:lnTo>
                  <a:lnTo>
                    <a:pt x="594842" y="7747"/>
                  </a:lnTo>
                  <a:lnTo>
                    <a:pt x="594842" y="1028"/>
                  </a:lnTo>
                  <a:lnTo>
                    <a:pt x="566242" y="1028"/>
                  </a:lnTo>
                  <a:lnTo>
                    <a:pt x="566242" y="41262"/>
                  </a:lnTo>
                  <a:lnTo>
                    <a:pt x="596277" y="41262"/>
                  </a:lnTo>
                  <a:lnTo>
                    <a:pt x="596277" y="34455"/>
                  </a:lnTo>
                  <a:close/>
                </a:path>
                <a:path w="676275" h="42545">
                  <a:moveTo>
                    <a:pt x="675817" y="34455"/>
                  </a:moveTo>
                  <a:lnTo>
                    <a:pt x="653199" y="34455"/>
                  </a:lnTo>
                  <a:lnTo>
                    <a:pt x="653199" y="23698"/>
                  </a:lnTo>
                  <a:lnTo>
                    <a:pt x="672579" y="23698"/>
                  </a:lnTo>
                  <a:lnTo>
                    <a:pt x="672579" y="17195"/>
                  </a:lnTo>
                  <a:lnTo>
                    <a:pt x="653199" y="17195"/>
                  </a:lnTo>
                  <a:lnTo>
                    <a:pt x="653199" y="7747"/>
                  </a:lnTo>
                  <a:lnTo>
                    <a:pt x="674395" y="7747"/>
                  </a:lnTo>
                  <a:lnTo>
                    <a:pt x="674395" y="1028"/>
                  </a:lnTo>
                  <a:lnTo>
                    <a:pt x="645795" y="1028"/>
                  </a:lnTo>
                  <a:lnTo>
                    <a:pt x="645795" y="41262"/>
                  </a:lnTo>
                  <a:lnTo>
                    <a:pt x="675817" y="41262"/>
                  </a:lnTo>
                  <a:lnTo>
                    <a:pt x="675817" y="3445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44161" y="6084410"/>
              <a:ext cx="246672" cy="2466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059642" y="6084417"/>
              <a:ext cx="674370" cy="181610"/>
            </a:xfrm>
            <a:custGeom>
              <a:avLst/>
              <a:gdLst/>
              <a:ahLst/>
              <a:cxnLst/>
              <a:rect l="l" t="t" r="r" b="b"/>
              <a:pathLst>
                <a:path w="674370" h="181610">
                  <a:moveTo>
                    <a:pt x="7416" y="1041"/>
                  </a:moveTo>
                  <a:lnTo>
                    <a:pt x="12" y="1041"/>
                  </a:lnTo>
                  <a:lnTo>
                    <a:pt x="12" y="41262"/>
                  </a:lnTo>
                  <a:lnTo>
                    <a:pt x="7416" y="41262"/>
                  </a:lnTo>
                  <a:lnTo>
                    <a:pt x="7416" y="1041"/>
                  </a:lnTo>
                  <a:close/>
                </a:path>
                <a:path w="674370" h="181610">
                  <a:moveTo>
                    <a:pt x="70154" y="1028"/>
                  </a:moveTo>
                  <a:lnTo>
                    <a:pt x="62750" y="1028"/>
                  </a:lnTo>
                  <a:lnTo>
                    <a:pt x="63665" y="29464"/>
                  </a:lnTo>
                  <a:lnTo>
                    <a:pt x="45885" y="1028"/>
                  </a:lnTo>
                  <a:lnTo>
                    <a:pt x="39103" y="1028"/>
                  </a:lnTo>
                  <a:lnTo>
                    <a:pt x="39103" y="41262"/>
                  </a:lnTo>
                  <a:lnTo>
                    <a:pt x="46443" y="41262"/>
                  </a:lnTo>
                  <a:lnTo>
                    <a:pt x="45999" y="13042"/>
                  </a:lnTo>
                  <a:lnTo>
                    <a:pt x="63614" y="41262"/>
                  </a:lnTo>
                  <a:lnTo>
                    <a:pt x="70154" y="41262"/>
                  </a:lnTo>
                  <a:lnTo>
                    <a:pt x="70154" y="1028"/>
                  </a:lnTo>
                  <a:close/>
                </a:path>
                <a:path w="674370" h="181610">
                  <a:moveTo>
                    <a:pt x="104622" y="178079"/>
                  </a:moveTo>
                  <a:lnTo>
                    <a:pt x="81330" y="139484"/>
                  </a:lnTo>
                  <a:lnTo>
                    <a:pt x="77952" y="133896"/>
                  </a:lnTo>
                  <a:lnTo>
                    <a:pt x="83070" y="131876"/>
                  </a:lnTo>
                  <a:lnTo>
                    <a:pt x="87718" y="130187"/>
                  </a:lnTo>
                  <a:lnTo>
                    <a:pt x="92062" y="125526"/>
                  </a:lnTo>
                  <a:lnTo>
                    <a:pt x="99961" y="117487"/>
                  </a:lnTo>
                  <a:lnTo>
                    <a:pt x="99987" y="117005"/>
                  </a:lnTo>
                  <a:lnTo>
                    <a:pt x="100431" y="107708"/>
                  </a:lnTo>
                  <a:lnTo>
                    <a:pt x="100431" y="103657"/>
                  </a:lnTo>
                  <a:lnTo>
                    <a:pt x="99529" y="95135"/>
                  </a:lnTo>
                  <a:lnTo>
                    <a:pt x="98285" y="91567"/>
                  </a:lnTo>
                  <a:lnTo>
                    <a:pt x="96431" y="86220"/>
                  </a:lnTo>
                  <a:lnTo>
                    <a:pt x="65874" y="69037"/>
                  </a:lnTo>
                  <a:lnTo>
                    <a:pt x="65874" y="91884"/>
                  </a:lnTo>
                  <a:lnTo>
                    <a:pt x="65874" y="116713"/>
                  </a:lnTo>
                  <a:lnTo>
                    <a:pt x="54864" y="117005"/>
                  </a:lnTo>
                  <a:lnTo>
                    <a:pt x="34709" y="117005"/>
                  </a:lnTo>
                  <a:lnTo>
                    <a:pt x="34709" y="91567"/>
                  </a:lnTo>
                  <a:lnTo>
                    <a:pt x="55016" y="91567"/>
                  </a:lnTo>
                  <a:lnTo>
                    <a:pt x="65874" y="91884"/>
                  </a:lnTo>
                  <a:lnTo>
                    <a:pt x="65874" y="69037"/>
                  </a:lnTo>
                  <a:lnTo>
                    <a:pt x="62217" y="68770"/>
                  </a:lnTo>
                  <a:lnTo>
                    <a:pt x="54559" y="68630"/>
                  </a:lnTo>
                  <a:lnTo>
                    <a:pt x="0" y="68630"/>
                  </a:lnTo>
                  <a:lnTo>
                    <a:pt x="0" y="178079"/>
                  </a:lnTo>
                  <a:lnTo>
                    <a:pt x="34709" y="178079"/>
                  </a:lnTo>
                  <a:lnTo>
                    <a:pt x="34709" y="139484"/>
                  </a:lnTo>
                  <a:lnTo>
                    <a:pt x="44945" y="139484"/>
                  </a:lnTo>
                  <a:lnTo>
                    <a:pt x="66179" y="178079"/>
                  </a:lnTo>
                  <a:lnTo>
                    <a:pt x="104622" y="178079"/>
                  </a:lnTo>
                  <a:close/>
                </a:path>
                <a:path w="674370" h="181610">
                  <a:moveTo>
                    <a:pt x="125577" y="1028"/>
                  </a:moveTo>
                  <a:lnTo>
                    <a:pt x="96050" y="1028"/>
                  </a:lnTo>
                  <a:lnTo>
                    <a:pt x="96050" y="7874"/>
                  </a:lnTo>
                  <a:lnTo>
                    <a:pt x="106934" y="7874"/>
                  </a:lnTo>
                  <a:lnTo>
                    <a:pt x="106934" y="41262"/>
                  </a:lnTo>
                  <a:lnTo>
                    <a:pt x="114452" y="41262"/>
                  </a:lnTo>
                  <a:lnTo>
                    <a:pt x="114452" y="7874"/>
                  </a:lnTo>
                  <a:lnTo>
                    <a:pt x="125577" y="7874"/>
                  </a:lnTo>
                  <a:lnTo>
                    <a:pt x="125577" y="1028"/>
                  </a:lnTo>
                  <a:close/>
                </a:path>
                <a:path w="674370" h="181610">
                  <a:moveTo>
                    <a:pt x="181203" y="34467"/>
                  </a:moveTo>
                  <a:lnTo>
                    <a:pt x="158572" y="34467"/>
                  </a:lnTo>
                  <a:lnTo>
                    <a:pt x="158572" y="23698"/>
                  </a:lnTo>
                  <a:lnTo>
                    <a:pt x="177952" y="23698"/>
                  </a:lnTo>
                  <a:lnTo>
                    <a:pt x="177952" y="17208"/>
                  </a:lnTo>
                  <a:lnTo>
                    <a:pt x="158572" y="17208"/>
                  </a:lnTo>
                  <a:lnTo>
                    <a:pt x="158572" y="7747"/>
                  </a:lnTo>
                  <a:lnTo>
                    <a:pt x="179781" y="7747"/>
                  </a:lnTo>
                  <a:lnTo>
                    <a:pt x="179781" y="1028"/>
                  </a:lnTo>
                  <a:lnTo>
                    <a:pt x="151155" y="1028"/>
                  </a:lnTo>
                  <a:lnTo>
                    <a:pt x="151155" y="41262"/>
                  </a:lnTo>
                  <a:lnTo>
                    <a:pt x="181203" y="41262"/>
                  </a:lnTo>
                  <a:lnTo>
                    <a:pt x="181203" y="34467"/>
                  </a:lnTo>
                  <a:close/>
                </a:path>
                <a:path w="674370" h="181610">
                  <a:moveTo>
                    <a:pt x="210337" y="154190"/>
                  </a:moveTo>
                  <a:lnTo>
                    <a:pt x="153682" y="154190"/>
                  </a:lnTo>
                  <a:lnTo>
                    <a:pt x="153682" y="132600"/>
                  </a:lnTo>
                  <a:lnTo>
                    <a:pt x="202272" y="132600"/>
                  </a:lnTo>
                  <a:lnTo>
                    <a:pt x="202272" y="108470"/>
                  </a:lnTo>
                  <a:lnTo>
                    <a:pt x="153682" y="108470"/>
                  </a:lnTo>
                  <a:lnTo>
                    <a:pt x="153682" y="93230"/>
                  </a:lnTo>
                  <a:lnTo>
                    <a:pt x="205676" y="93230"/>
                  </a:lnTo>
                  <a:lnTo>
                    <a:pt x="205676" y="69100"/>
                  </a:lnTo>
                  <a:lnTo>
                    <a:pt x="119037" y="69100"/>
                  </a:lnTo>
                  <a:lnTo>
                    <a:pt x="119037" y="93230"/>
                  </a:lnTo>
                  <a:lnTo>
                    <a:pt x="119037" y="108470"/>
                  </a:lnTo>
                  <a:lnTo>
                    <a:pt x="119037" y="132600"/>
                  </a:lnTo>
                  <a:lnTo>
                    <a:pt x="119037" y="154190"/>
                  </a:lnTo>
                  <a:lnTo>
                    <a:pt x="119037" y="178320"/>
                  </a:lnTo>
                  <a:lnTo>
                    <a:pt x="210337" y="178320"/>
                  </a:lnTo>
                  <a:lnTo>
                    <a:pt x="210337" y="154190"/>
                  </a:lnTo>
                  <a:close/>
                </a:path>
                <a:path w="674370" h="181610">
                  <a:moveTo>
                    <a:pt x="240080" y="41262"/>
                  </a:moveTo>
                  <a:lnTo>
                    <a:pt x="231902" y="26339"/>
                  </a:lnTo>
                  <a:lnTo>
                    <a:pt x="231127" y="24904"/>
                  </a:lnTo>
                  <a:lnTo>
                    <a:pt x="233400" y="24218"/>
                  </a:lnTo>
                  <a:lnTo>
                    <a:pt x="239052" y="21551"/>
                  </a:lnTo>
                  <a:lnTo>
                    <a:pt x="239052" y="20104"/>
                  </a:lnTo>
                  <a:lnTo>
                    <a:pt x="239052" y="9169"/>
                  </a:lnTo>
                  <a:lnTo>
                    <a:pt x="238036" y="7518"/>
                  </a:lnTo>
                  <a:lnTo>
                    <a:pt x="237109" y="5981"/>
                  </a:lnTo>
                  <a:lnTo>
                    <a:pt x="234607" y="3924"/>
                  </a:lnTo>
                  <a:lnTo>
                    <a:pt x="231406" y="1358"/>
                  </a:lnTo>
                  <a:lnTo>
                    <a:pt x="231406" y="19659"/>
                  </a:lnTo>
                  <a:lnTo>
                    <a:pt x="225996" y="19951"/>
                  </a:lnTo>
                  <a:lnTo>
                    <a:pt x="222910" y="20053"/>
                  </a:lnTo>
                  <a:lnTo>
                    <a:pt x="221945" y="20104"/>
                  </a:lnTo>
                  <a:lnTo>
                    <a:pt x="216763" y="20104"/>
                  </a:lnTo>
                  <a:lnTo>
                    <a:pt x="216763" y="7518"/>
                  </a:lnTo>
                  <a:lnTo>
                    <a:pt x="224675" y="7518"/>
                  </a:lnTo>
                  <a:lnTo>
                    <a:pt x="226618" y="7581"/>
                  </a:lnTo>
                  <a:lnTo>
                    <a:pt x="231355" y="9969"/>
                  </a:lnTo>
                  <a:lnTo>
                    <a:pt x="231406" y="19659"/>
                  </a:lnTo>
                  <a:lnTo>
                    <a:pt x="231406" y="1358"/>
                  </a:lnTo>
                  <a:lnTo>
                    <a:pt x="231063" y="1079"/>
                  </a:lnTo>
                  <a:lnTo>
                    <a:pt x="227482" y="1079"/>
                  </a:lnTo>
                  <a:lnTo>
                    <a:pt x="222123" y="1028"/>
                  </a:lnTo>
                  <a:lnTo>
                    <a:pt x="209296" y="1028"/>
                  </a:lnTo>
                  <a:lnTo>
                    <a:pt x="209296" y="41262"/>
                  </a:lnTo>
                  <a:lnTo>
                    <a:pt x="216763" y="41262"/>
                  </a:lnTo>
                  <a:lnTo>
                    <a:pt x="216763" y="26339"/>
                  </a:lnTo>
                  <a:lnTo>
                    <a:pt x="223481" y="26339"/>
                  </a:lnTo>
                  <a:lnTo>
                    <a:pt x="231470" y="41262"/>
                  </a:lnTo>
                  <a:lnTo>
                    <a:pt x="240080" y="41262"/>
                  </a:lnTo>
                  <a:close/>
                </a:path>
                <a:path w="674370" h="181610">
                  <a:moveTo>
                    <a:pt x="299567" y="1028"/>
                  </a:moveTo>
                  <a:lnTo>
                    <a:pt x="292163" y="1028"/>
                  </a:lnTo>
                  <a:lnTo>
                    <a:pt x="293077" y="29464"/>
                  </a:lnTo>
                  <a:lnTo>
                    <a:pt x="275297" y="1028"/>
                  </a:lnTo>
                  <a:lnTo>
                    <a:pt x="268516" y="1028"/>
                  </a:lnTo>
                  <a:lnTo>
                    <a:pt x="268516" y="41262"/>
                  </a:lnTo>
                  <a:lnTo>
                    <a:pt x="275869" y="41262"/>
                  </a:lnTo>
                  <a:lnTo>
                    <a:pt x="275412" y="13042"/>
                  </a:lnTo>
                  <a:lnTo>
                    <a:pt x="293014" y="41262"/>
                  </a:lnTo>
                  <a:lnTo>
                    <a:pt x="299567" y="41262"/>
                  </a:lnTo>
                  <a:lnTo>
                    <a:pt x="299567" y="1028"/>
                  </a:lnTo>
                  <a:close/>
                </a:path>
                <a:path w="674370" h="181610">
                  <a:moveTo>
                    <a:pt x="328930" y="142532"/>
                  </a:moveTo>
                  <a:lnTo>
                    <a:pt x="298272" y="110363"/>
                  </a:lnTo>
                  <a:lnTo>
                    <a:pt x="271018" y="105130"/>
                  </a:lnTo>
                  <a:lnTo>
                    <a:pt x="265430" y="103860"/>
                  </a:lnTo>
                  <a:lnTo>
                    <a:pt x="265430" y="93002"/>
                  </a:lnTo>
                  <a:lnTo>
                    <a:pt x="271945" y="91452"/>
                  </a:lnTo>
                  <a:lnTo>
                    <a:pt x="283425" y="91452"/>
                  </a:lnTo>
                  <a:lnTo>
                    <a:pt x="291820" y="92367"/>
                  </a:lnTo>
                  <a:lnTo>
                    <a:pt x="302869" y="97967"/>
                  </a:lnTo>
                  <a:lnTo>
                    <a:pt x="306438" y="102616"/>
                  </a:lnTo>
                  <a:lnTo>
                    <a:pt x="328168" y="84455"/>
                  </a:lnTo>
                  <a:lnTo>
                    <a:pt x="288251" y="65532"/>
                  </a:lnTo>
                  <a:lnTo>
                    <a:pt x="279082" y="65074"/>
                  </a:lnTo>
                  <a:lnTo>
                    <a:pt x="264693" y="66319"/>
                  </a:lnTo>
                  <a:lnTo>
                    <a:pt x="231762" y="91909"/>
                  </a:lnTo>
                  <a:lnTo>
                    <a:pt x="230670" y="96862"/>
                  </a:lnTo>
                  <a:lnTo>
                    <a:pt x="230670" y="101688"/>
                  </a:lnTo>
                  <a:lnTo>
                    <a:pt x="260464" y="133515"/>
                  </a:lnTo>
                  <a:lnTo>
                    <a:pt x="283540" y="138201"/>
                  </a:lnTo>
                  <a:lnTo>
                    <a:pt x="289013" y="139573"/>
                  </a:lnTo>
                  <a:lnTo>
                    <a:pt x="295071" y="141605"/>
                  </a:lnTo>
                  <a:lnTo>
                    <a:pt x="295071" y="154330"/>
                  </a:lnTo>
                  <a:lnTo>
                    <a:pt x="273342" y="154635"/>
                  </a:lnTo>
                  <a:lnTo>
                    <a:pt x="267754" y="153695"/>
                  </a:lnTo>
                  <a:lnTo>
                    <a:pt x="253784" y="149034"/>
                  </a:lnTo>
                  <a:lnTo>
                    <a:pt x="248056" y="140195"/>
                  </a:lnTo>
                  <a:lnTo>
                    <a:pt x="221500" y="157264"/>
                  </a:lnTo>
                  <a:lnTo>
                    <a:pt x="258343" y="179641"/>
                  </a:lnTo>
                  <a:lnTo>
                    <a:pt x="277393" y="181330"/>
                  </a:lnTo>
                  <a:lnTo>
                    <a:pt x="284518" y="181114"/>
                  </a:lnTo>
                  <a:lnTo>
                    <a:pt x="322783" y="162814"/>
                  </a:lnTo>
                  <a:lnTo>
                    <a:pt x="328091" y="150520"/>
                  </a:lnTo>
                  <a:lnTo>
                    <a:pt x="328930" y="142532"/>
                  </a:lnTo>
                  <a:close/>
                </a:path>
                <a:path w="674370" h="181610">
                  <a:moveTo>
                    <a:pt x="360387" y="41262"/>
                  </a:moveTo>
                  <a:lnTo>
                    <a:pt x="357695" y="33388"/>
                  </a:lnTo>
                  <a:lnTo>
                    <a:pt x="355460" y="26847"/>
                  </a:lnTo>
                  <a:lnTo>
                    <a:pt x="349148" y="8318"/>
                  </a:lnTo>
                  <a:lnTo>
                    <a:pt x="348018" y="5016"/>
                  </a:lnTo>
                  <a:lnTo>
                    <a:pt x="348018" y="26847"/>
                  </a:lnTo>
                  <a:lnTo>
                    <a:pt x="336918" y="26847"/>
                  </a:lnTo>
                  <a:lnTo>
                    <a:pt x="342506" y="8318"/>
                  </a:lnTo>
                  <a:lnTo>
                    <a:pt x="348018" y="26847"/>
                  </a:lnTo>
                  <a:lnTo>
                    <a:pt x="348018" y="5016"/>
                  </a:lnTo>
                  <a:lnTo>
                    <a:pt x="346659" y="1028"/>
                  </a:lnTo>
                  <a:lnTo>
                    <a:pt x="338112" y="1028"/>
                  </a:lnTo>
                  <a:lnTo>
                    <a:pt x="324548" y="41262"/>
                  </a:lnTo>
                  <a:lnTo>
                    <a:pt x="332587" y="41262"/>
                  </a:lnTo>
                  <a:lnTo>
                    <a:pt x="334924" y="33388"/>
                  </a:lnTo>
                  <a:lnTo>
                    <a:pt x="350012" y="33388"/>
                  </a:lnTo>
                  <a:lnTo>
                    <a:pt x="352348" y="41262"/>
                  </a:lnTo>
                  <a:lnTo>
                    <a:pt x="360387" y="41262"/>
                  </a:lnTo>
                  <a:close/>
                </a:path>
                <a:path w="674370" h="181610">
                  <a:moveTo>
                    <a:pt x="407098" y="1028"/>
                  </a:moveTo>
                  <a:lnTo>
                    <a:pt x="377571" y="1028"/>
                  </a:lnTo>
                  <a:lnTo>
                    <a:pt x="377571" y="7874"/>
                  </a:lnTo>
                  <a:lnTo>
                    <a:pt x="388454" y="7874"/>
                  </a:lnTo>
                  <a:lnTo>
                    <a:pt x="388454" y="41262"/>
                  </a:lnTo>
                  <a:lnTo>
                    <a:pt x="395986" y="41262"/>
                  </a:lnTo>
                  <a:lnTo>
                    <a:pt x="395986" y="7874"/>
                  </a:lnTo>
                  <a:lnTo>
                    <a:pt x="407098" y="7874"/>
                  </a:lnTo>
                  <a:lnTo>
                    <a:pt x="407098" y="1028"/>
                  </a:lnTo>
                  <a:close/>
                </a:path>
                <a:path w="674370" h="181610">
                  <a:moveTo>
                    <a:pt x="440207" y="1041"/>
                  </a:moveTo>
                  <a:lnTo>
                    <a:pt x="432816" y="1041"/>
                  </a:lnTo>
                  <a:lnTo>
                    <a:pt x="432816" y="41262"/>
                  </a:lnTo>
                  <a:lnTo>
                    <a:pt x="440207" y="41262"/>
                  </a:lnTo>
                  <a:lnTo>
                    <a:pt x="440207" y="1041"/>
                  </a:lnTo>
                  <a:close/>
                </a:path>
                <a:path w="674370" h="181610">
                  <a:moveTo>
                    <a:pt x="450443" y="149821"/>
                  </a:moveTo>
                  <a:lnTo>
                    <a:pt x="420979" y="135534"/>
                  </a:lnTo>
                  <a:lnTo>
                    <a:pt x="419252" y="139928"/>
                  </a:lnTo>
                  <a:lnTo>
                    <a:pt x="415455" y="145935"/>
                  </a:lnTo>
                  <a:lnTo>
                    <a:pt x="408876" y="151244"/>
                  </a:lnTo>
                  <a:lnTo>
                    <a:pt x="398780" y="153530"/>
                  </a:lnTo>
                  <a:lnTo>
                    <a:pt x="387959" y="150876"/>
                  </a:lnTo>
                  <a:lnTo>
                    <a:pt x="380822" y="143814"/>
                  </a:lnTo>
                  <a:lnTo>
                    <a:pt x="376872" y="133705"/>
                  </a:lnTo>
                  <a:lnTo>
                    <a:pt x="375666" y="121881"/>
                  </a:lnTo>
                  <a:lnTo>
                    <a:pt x="375793" y="117309"/>
                  </a:lnTo>
                  <a:lnTo>
                    <a:pt x="391020" y="91440"/>
                  </a:lnTo>
                  <a:lnTo>
                    <a:pt x="398614" y="91440"/>
                  </a:lnTo>
                  <a:lnTo>
                    <a:pt x="407924" y="93357"/>
                  </a:lnTo>
                  <a:lnTo>
                    <a:pt x="414375" y="98056"/>
                  </a:lnTo>
                  <a:lnTo>
                    <a:pt x="418617" y="103949"/>
                  </a:lnTo>
                  <a:lnTo>
                    <a:pt x="421284" y="109461"/>
                  </a:lnTo>
                  <a:lnTo>
                    <a:pt x="450303" y="95135"/>
                  </a:lnTo>
                  <a:lnTo>
                    <a:pt x="421106" y="69011"/>
                  </a:lnTo>
                  <a:lnTo>
                    <a:pt x="397230" y="64579"/>
                  </a:lnTo>
                  <a:lnTo>
                    <a:pt x="372706" y="69723"/>
                  </a:lnTo>
                  <a:lnTo>
                    <a:pt x="354914" y="83235"/>
                  </a:lnTo>
                  <a:lnTo>
                    <a:pt x="344081" y="102247"/>
                  </a:lnTo>
                  <a:lnTo>
                    <a:pt x="340423" y="123901"/>
                  </a:lnTo>
                  <a:lnTo>
                    <a:pt x="343801" y="144754"/>
                  </a:lnTo>
                  <a:lnTo>
                    <a:pt x="354152" y="163220"/>
                  </a:lnTo>
                  <a:lnTo>
                    <a:pt x="371856" y="176428"/>
                  </a:lnTo>
                  <a:lnTo>
                    <a:pt x="397230" y="181470"/>
                  </a:lnTo>
                  <a:lnTo>
                    <a:pt x="408901" y="180505"/>
                  </a:lnTo>
                  <a:lnTo>
                    <a:pt x="445033" y="160070"/>
                  </a:lnTo>
                  <a:lnTo>
                    <a:pt x="450443" y="149821"/>
                  </a:lnTo>
                  <a:close/>
                </a:path>
                <a:path w="674370" h="181610">
                  <a:moveTo>
                    <a:pt x="506133" y="21145"/>
                  </a:moveTo>
                  <a:lnTo>
                    <a:pt x="504545" y="12039"/>
                  </a:lnTo>
                  <a:lnTo>
                    <a:pt x="501218" y="6896"/>
                  </a:lnTo>
                  <a:lnTo>
                    <a:pt x="500265" y="5422"/>
                  </a:lnTo>
                  <a:lnTo>
                    <a:pt x="498792" y="4457"/>
                  </a:lnTo>
                  <a:lnTo>
                    <a:pt x="498792" y="14147"/>
                  </a:lnTo>
                  <a:lnTo>
                    <a:pt x="498640" y="21145"/>
                  </a:lnTo>
                  <a:lnTo>
                    <a:pt x="498449" y="31686"/>
                  </a:lnTo>
                  <a:lnTo>
                    <a:pt x="491998" y="35344"/>
                  </a:lnTo>
                  <a:lnTo>
                    <a:pt x="480326" y="35344"/>
                  </a:lnTo>
                  <a:lnTo>
                    <a:pt x="475310" y="29921"/>
                  </a:lnTo>
                  <a:lnTo>
                    <a:pt x="475310" y="12496"/>
                  </a:lnTo>
                  <a:lnTo>
                    <a:pt x="479907" y="6896"/>
                  </a:lnTo>
                  <a:lnTo>
                    <a:pt x="494741" y="6896"/>
                  </a:lnTo>
                  <a:lnTo>
                    <a:pt x="498792" y="14147"/>
                  </a:lnTo>
                  <a:lnTo>
                    <a:pt x="498792" y="4457"/>
                  </a:lnTo>
                  <a:lnTo>
                    <a:pt x="494093" y="1371"/>
                  </a:lnTo>
                  <a:lnTo>
                    <a:pt x="486879" y="0"/>
                  </a:lnTo>
                  <a:lnTo>
                    <a:pt x="479221" y="1574"/>
                  </a:lnTo>
                  <a:lnTo>
                    <a:pt x="473087" y="5969"/>
                  </a:lnTo>
                  <a:lnTo>
                    <a:pt x="469023" y="12687"/>
                  </a:lnTo>
                  <a:lnTo>
                    <a:pt x="467563" y="21145"/>
                  </a:lnTo>
                  <a:lnTo>
                    <a:pt x="467550" y="26276"/>
                  </a:lnTo>
                  <a:lnTo>
                    <a:pt x="468922" y="31521"/>
                  </a:lnTo>
                  <a:lnTo>
                    <a:pt x="472897" y="36144"/>
                  </a:lnTo>
                  <a:lnTo>
                    <a:pt x="477012" y="40855"/>
                  </a:lnTo>
                  <a:lnTo>
                    <a:pt x="481685" y="42291"/>
                  </a:lnTo>
                  <a:lnTo>
                    <a:pt x="486765" y="42291"/>
                  </a:lnTo>
                  <a:lnTo>
                    <a:pt x="494995" y="40601"/>
                  </a:lnTo>
                  <a:lnTo>
                    <a:pt x="501065" y="36029"/>
                  </a:lnTo>
                  <a:lnTo>
                    <a:pt x="501446" y="35344"/>
                  </a:lnTo>
                  <a:lnTo>
                    <a:pt x="504825" y="29298"/>
                  </a:lnTo>
                  <a:lnTo>
                    <a:pt x="506133" y="21145"/>
                  </a:lnTo>
                  <a:close/>
                </a:path>
                <a:path w="674370" h="181610">
                  <a:moveTo>
                    <a:pt x="563930" y="68630"/>
                  </a:moveTo>
                  <a:lnTo>
                    <a:pt x="529018" y="68630"/>
                  </a:lnTo>
                  <a:lnTo>
                    <a:pt x="529018" y="136944"/>
                  </a:lnTo>
                  <a:lnTo>
                    <a:pt x="528866" y="146418"/>
                  </a:lnTo>
                  <a:lnTo>
                    <a:pt x="522820" y="152146"/>
                  </a:lnTo>
                  <a:lnTo>
                    <a:pt x="519239" y="154165"/>
                  </a:lnTo>
                  <a:lnTo>
                    <a:pt x="509778" y="154165"/>
                  </a:lnTo>
                  <a:lnTo>
                    <a:pt x="505574" y="153085"/>
                  </a:lnTo>
                  <a:lnTo>
                    <a:pt x="502793" y="150114"/>
                  </a:lnTo>
                  <a:lnTo>
                    <a:pt x="498906" y="146418"/>
                  </a:lnTo>
                  <a:lnTo>
                    <a:pt x="498754" y="136944"/>
                  </a:lnTo>
                  <a:lnTo>
                    <a:pt x="498754" y="68630"/>
                  </a:lnTo>
                  <a:lnTo>
                    <a:pt x="464121" y="68630"/>
                  </a:lnTo>
                  <a:lnTo>
                    <a:pt x="464121" y="133680"/>
                  </a:lnTo>
                  <a:lnTo>
                    <a:pt x="464489" y="142405"/>
                  </a:lnTo>
                  <a:lnTo>
                    <a:pt x="491375" y="177406"/>
                  </a:lnTo>
                  <a:lnTo>
                    <a:pt x="513499" y="181000"/>
                  </a:lnTo>
                  <a:lnTo>
                    <a:pt x="525386" y="180022"/>
                  </a:lnTo>
                  <a:lnTo>
                    <a:pt x="558495" y="158153"/>
                  </a:lnTo>
                  <a:lnTo>
                    <a:pt x="563930" y="126847"/>
                  </a:lnTo>
                  <a:lnTo>
                    <a:pt x="563930" y="68630"/>
                  </a:lnTo>
                  <a:close/>
                </a:path>
                <a:path w="674370" h="181610">
                  <a:moveTo>
                    <a:pt x="564464" y="1028"/>
                  </a:moveTo>
                  <a:lnTo>
                    <a:pt x="557047" y="1028"/>
                  </a:lnTo>
                  <a:lnTo>
                    <a:pt x="557949" y="29464"/>
                  </a:lnTo>
                  <a:lnTo>
                    <a:pt x="540169" y="1028"/>
                  </a:lnTo>
                  <a:lnTo>
                    <a:pt x="533374" y="1028"/>
                  </a:lnTo>
                  <a:lnTo>
                    <a:pt x="533374" y="41262"/>
                  </a:lnTo>
                  <a:lnTo>
                    <a:pt x="540740" y="41262"/>
                  </a:lnTo>
                  <a:lnTo>
                    <a:pt x="540283" y="13042"/>
                  </a:lnTo>
                  <a:lnTo>
                    <a:pt x="557898" y="41262"/>
                  </a:lnTo>
                  <a:lnTo>
                    <a:pt x="564464" y="41262"/>
                  </a:lnTo>
                  <a:lnTo>
                    <a:pt x="564464" y="1028"/>
                  </a:lnTo>
                  <a:close/>
                </a:path>
                <a:path w="674370" h="181610">
                  <a:moveTo>
                    <a:pt x="625271" y="41262"/>
                  </a:moveTo>
                  <a:lnTo>
                    <a:pt x="622579" y="33388"/>
                  </a:lnTo>
                  <a:lnTo>
                    <a:pt x="620344" y="26847"/>
                  </a:lnTo>
                  <a:lnTo>
                    <a:pt x="614019" y="8318"/>
                  </a:lnTo>
                  <a:lnTo>
                    <a:pt x="612902" y="5054"/>
                  </a:lnTo>
                  <a:lnTo>
                    <a:pt x="612902" y="26847"/>
                  </a:lnTo>
                  <a:lnTo>
                    <a:pt x="601789" y="26847"/>
                  </a:lnTo>
                  <a:lnTo>
                    <a:pt x="607377" y="8318"/>
                  </a:lnTo>
                  <a:lnTo>
                    <a:pt x="612902" y="26847"/>
                  </a:lnTo>
                  <a:lnTo>
                    <a:pt x="612902" y="5054"/>
                  </a:lnTo>
                  <a:lnTo>
                    <a:pt x="611530" y="1028"/>
                  </a:lnTo>
                  <a:lnTo>
                    <a:pt x="602983" y="1028"/>
                  </a:lnTo>
                  <a:lnTo>
                    <a:pt x="589419" y="41262"/>
                  </a:lnTo>
                  <a:lnTo>
                    <a:pt x="597458" y="41262"/>
                  </a:lnTo>
                  <a:lnTo>
                    <a:pt x="599795" y="33388"/>
                  </a:lnTo>
                  <a:lnTo>
                    <a:pt x="614883" y="33388"/>
                  </a:lnTo>
                  <a:lnTo>
                    <a:pt x="617245" y="41262"/>
                  </a:lnTo>
                  <a:lnTo>
                    <a:pt x="625271" y="41262"/>
                  </a:lnTo>
                  <a:close/>
                </a:path>
                <a:path w="674370" h="181610">
                  <a:moveTo>
                    <a:pt x="674001" y="154330"/>
                  </a:moveTo>
                  <a:lnTo>
                    <a:pt x="617474" y="154330"/>
                  </a:lnTo>
                  <a:lnTo>
                    <a:pt x="617474" y="132740"/>
                  </a:lnTo>
                  <a:lnTo>
                    <a:pt x="665937" y="132740"/>
                  </a:lnTo>
                  <a:lnTo>
                    <a:pt x="665937" y="108610"/>
                  </a:lnTo>
                  <a:lnTo>
                    <a:pt x="617474" y="108610"/>
                  </a:lnTo>
                  <a:lnTo>
                    <a:pt x="617474" y="92100"/>
                  </a:lnTo>
                  <a:lnTo>
                    <a:pt x="669340" y="92100"/>
                  </a:lnTo>
                  <a:lnTo>
                    <a:pt x="669340" y="69240"/>
                  </a:lnTo>
                  <a:lnTo>
                    <a:pt x="582701" y="69240"/>
                  </a:lnTo>
                  <a:lnTo>
                    <a:pt x="582701" y="92100"/>
                  </a:lnTo>
                  <a:lnTo>
                    <a:pt x="582701" y="108610"/>
                  </a:lnTo>
                  <a:lnTo>
                    <a:pt x="582701" y="132740"/>
                  </a:lnTo>
                  <a:lnTo>
                    <a:pt x="582701" y="154330"/>
                  </a:lnTo>
                  <a:lnTo>
                    <a:pt x="582701" y="178460"/>
                  </a:lnTo>
                  <a:lnTo>
                    <a:pt x="674001" y="178460"/>
                  </a:lnTo>
                  <a:lnTo>
                    <a:pt x="674001" y="154330"/>
                  </a:lnTo>
                  <a:close/>
                </a:path>
                <a:path w="674370" h="181610">
                  <a:moveTo>
                    <a:pt x="674001" y="34417"/>
                  </a:moveTo>
                  <a:lnTo>
                    <a:pt x="658050" y="34417"/>
                  </a:lnTo>
                  <a:lnTo>
                    <a:pt x="658050" y="952"/>
                  </a:lnTo>
                  <a:lnTo>
                    <a:pt x="650455" y="952"/>
                  </a:lnTo>
                  <a:lnTo>
                    <a:pt x="650455" y="41262"/>
                  </a:lnTo>
                  <a:lnTo>
                    <a:pt x="674001" y="41262"/>
                  </a:lnTo>
                  <a:lnTo>
                    <a:pt x="674001" y="3441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0"/>
            <a:ext cx="11490960" cy="6858000"/>
            <a:chOff x="0" y="0"/>
            <a:chExt cx="11490960" cy="6858000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390525" cy="6858000"/>
            </a:xfrm>
            <a:custGeom>
              <a:avLst/>
              <a:gdLst/>
              <a:ahLst/>
              <a:cxnLst/>
              <a:rect l="l" t="t" r="r" b="b"/>
              <a:pathLst>
                <a:path w="390525" h="6858000">
                  <a:moveTo>
                    <a:pt x="389991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89991" y="6858000"/>
                  </a:lnTo>
                  <a:lnTo>
                    <a:pt x="389991" y="0"/>
                  </a:lnTo>
                  <a:close/>
                </a:path>
              </a:pathLst>
            </a:custGeom>
            <a:solidFill>
              <a:srgbClr val="FFC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38631" y="1807717"/>
              <a:ext cx="10551795" cy="3916679"/>
            </a:xfrm>
            <a:custGeom>
              <a:avLst/>
              <a:gdLst/>
              <a:ahLst/>
              <a:cxnLst/>
              <a:rect l="l" t="t" r="r" b="b"/>
              <a:pathLst>
                <a:path w="10551795" h="3916679">
                  <a:moveTo>
                    <a:pt x="10551769" y="0"/>
                  </a:moveTo>
                  <a:lnTo>
                    <a:pt x="0" y="0"/>
                  </a:lnTo>
                  <a:lnTo>
                    <a:pt x="0" y="3916426"/>
                  </a:lnTo>
                  <a:lnTo>
                    <a:pt x="10551769" y="3916426"/>
                  </a:lnTo>
                  <a:lnTo>
                    <a:pt x="10551769" y="0"/>
                  </a:lnTo>
                  <a:close/>
                </a:path>
              </a:pathLst>
            </a:custGeom>
            <a:solidFill>
              <a:srgbClr val="FEE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3455" marR="132905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I</a:t>
            </a:r>
            <a:r>
              <a:rPr spc="114" dirty="0"/>
              <a:t> </a:t>
            </a:r>
            <a:r>
              <a:rPr dirty="0"/>
              <a:t>understand</a:t>
            </a:r>
            <a:r>
              <a:rPr spc="125" dirty="0"/>
              <a:t> </a:t>
            </a:r>
            <a:r>
              <a:rPr dirty="0"/>
              <a:t>my</a:t>
            </a:r>
            <a:r>
              <a:rPr spc="125" dirty="0"/>
              <a:t> </a:t>
            </a:r>
            <a:r>
              <a:rPr dirty="0"/>
              <a:t>responsibilities</a:t>
            </a:r>
            <a:r>
              <a:rPr spc="125" dirty="0"/>
              <a:t> </a:t>
            </a:r>
            <a:r>
              <a:rPr dirty="0"/>
              <a:t>for</a:t>
            </a:r>
            <a:r>
              <a:rPr spc="130" dirty="0"/>
              <a:t> </a:t>
            </a:r>
            <a:r>
              <a:rPr dirty="0"/>
              <a:t>being</a:t>
            </a:r>
            <a:r>
              <a:rPr spc="125" dirty="0"/>
              <a:t> </a:t>
            </a:r>
            <a:r>
              <a:rPr dirty="0"/>
              <a:t>a</a:t>
            </a:r>
            <a:r>
              <a:rPr spc="125" dirty="0"/>
              <a:t> </a:t>
            </a:r>
            <a:r>
              <a:rPr dirty="0"/>
              <a:t>good</a:t>
            </a:r>
            <a:r>
              <a:rPr spc="125" dirty="0"/>
              <a:t> </a:t>
            </a:r>
            <a:r>
              <a:rPr dirty="0"/>
              <a:t>buddy</a:t>
            </a:r>
            <a:r>
              <a:rPr spc="125" dirty="0"/>
              <a:t> </a:t>
            </a:r>
            <a:r>
              <a:rPr spc="-25" dirty="0"/>
              <a:t>to </a:t>
            </a:r>
            <a:r>
              <a:rPr dirty="0"/>
              <a:t>newcomers</a:t>
            </a:r>
            <a:r>
              <a:rPr spc="110" dirty="0"/>
              <a:t> </a:t>
            </a:r>
            <a:r>
              <a:rPr dirty="0"/>
              <a:t>to</a:t>
            </a:r>
            <a:r>
              <a:rPr spc="120" dirty="0"/>
              <a:t> </a:t>
            </a:r>
            <a:r>
              <a:rPr dirty="0"/>
              <a:t>our</a:t>
            </a:r>
            <a:r>
              <a:rPr spc="114" dirty="0"/>
              <a:t> </a:t>
            </a:r>
            <a:r>
              <a:rPr spc="-10" dirty="0"/>
              <a:t>school.</a:t>
            </a:r>
          </a:p>
          <a:p>
            <a:pPr marL="574675" marR="927735" algn="ctr">
              <a:lnSpc>
                <a:spcPct val="100000"/>
              </a:lnSpc>
              <a:spcBef>
                <a:spcPts val="1350"/>
              </a:spcBef>
            </a:pPr>
            <a:r>
              <a:rPr dirty="0"/>
              <a:t>I</a:t>
            </a:r>
            <a:r>
              <a:rPr spc="70" dirty="0"/>
              <a:t> </a:t>
            </a:r>
            <a:r>
              <a:rPr dirty="0"/>
              <a:t>will</a:t>
            </a:r>
            <a:r>
              <a:rPr spc="75" dirty="0"/>
              <a:t> </a:t>
            </a:r>
            <a:r>
              <a:rPr dirty="0"/>
              <a:t>do</a:t>
            </a:r>
            <a:r>
              <a:rPr spc="80" dirty="0"/>
              <a:t> </a:t>
            </a:r>
            <a:r>
              <a:rPr dirty="0"/>
              <a:t>these</a:t>
            </a:r>
            <a:r>
              <a:rPr spc="80" dirty="0"/>
              <a:t> </a:t>
            </a:r>
            <a:r>
              <a:rPr dirty="0"/>
              <a:t>tasks,</a:t>
            </a:r>
            <a:r>
              <a:rPr spc="80" dirty="0"/>
              <a:t> </a:t>
            </a:r>
            <a:r>
              <a:rPr dirty="0"/>
              <a:t>to</a:t>
            </a:r>
            <a:r>
              <a:rPr spc="85" dirty="0"/>
              <a:t> </a:t>
            </a:r>
            <a:r>
              <a:rPr dirty="0"/>
              <a:t>the</a:t>
            </a:r>
            <a:r>
              <a:rPr spc="80" dirty="0"/>
              <a:t> </a:t>
            </a:r>
            <a:r>
              <a:rPr dirty="0"/>
              <a:t>best</a:t>
            </a:r>
            <a:r>
              <a:rPr spc="75" dirty="0"/>
              <a:t> </a:t>
            </a:r>
            <a:r>
              <a:rPr dirty="0"/>
              <a:t>of</a:t>
            </a:r>
            <a:r>
              <a:rPr spc="80" dirty="0"/>
              <a:t> </a:t>
            </a:r>
            <a:r>
              <a:rPr dirty="0"/>
              <a:t>my</a:t>
            </a:r>
            <a:r>
              <a:rPr spc="75" dirty="0"/>
              <a:t> </a:t>
            </a:r>
            <a:r>
              <a:rPr dirty="0"/>
              <a:t>ability,</a:t>
            </a:r>
            <a:r>
              <a:rPr spc="80" dirty="0"/>
              <a:t> </a:t>
            </a:r>
            <a:r>
              <a:rPr dirty="0"/>
              <a:t>to</a:t>
            </a:r>
            <a:r>
              <a:rPr spc="85" dirty="0"/>
              <a:t> </a:t>
            </a:r>
            <a:r>
              <a:rPr dirty="0"/>
              <a:t>make</a:t>
            </a:r>
            <a:r>
              <a:rPr spc="75" dirty="0"/>
              <a:t> </a:t>
            </a:r>
            <a:r>
              <a:rPr dirty="0"/>
              <a:t>our</a:t>
            </a:r>
            <a:r>
              <a:rPr spc="80" dirty="0"/>
              <a:t> </a:t>
            </a:r>
            <a:r>
              <a:rPr spc="-10" dirty="0"/>
              <a:t>school </a:t>
            </a:r>
            <a:r>
              <a:rPr dirty="0"/>
              <a:t>a</a:t>
            </a:r>
            <a:r>
              <a:rPr spc="110" dirty="0"/>
              <a:t> </a:t>
            </a:r>
            <a:r>
              <a:rPr dirty="0"/>
              <a:t>friendly</a:t>
            </a:r>
            <a:r>
              <a:rPr spc="120" dirty="0"/>
              <a:t> </a:t>
            </a:r>
            <a:r>
              <a:rPr dirty="0"/>
              <a:t>and</a:t>
            </a:r>
            <a:r>
              <a:rPr spc="114" dirty="0"/>
              <a:t> </a:t>
            </a:r>
            <a:r>
              <a:rPr dirty="0"/>
              <a:t>welcoming</a:t>
            </a:r>
            <a:r>
              <a:rPr spc="110" dirty="0"/>
              <a:t> </a:t>
            </a:r>
            <a:r>
              <a:rPr dirty="0"/>
              <a:t>place</a:t>
            </a:r>
            <a:r>
              <a:rPr spc="114" dirty="0"/>
              <a:t> </a:t>
            </a:r>
            <a:r>
              <a:rPr dirty="0"/>
              <a:t>to</a:t>
            </a:r>
            <a:r>
              <a:rPr spc="120" dirty="0"/>
              <a:t> </a:t>
            </a:r>
            <a:r>
              <a:rPr spc="-25" dirty="0"/>
              <a:t>be.</a:t>
            </a:r>
          </a:p>
          <a:p>
            <a:pPr marR="5080" algn="ctr">
              <a:lnSpc>
                <a:spcPct val="250900"/>
              </a:lnSpc>
              <a:spcBef>
                <a:spcPts val="555"/>
              </a:spcBef>
              <a:tabLst>
                <a:tab pos="6482715" algn="l"/>
                <a:tab pos="6738620" algn="l"/>
                <a:tab pos="9618980" algn="l"/>
              </a:tabLst>
            </a:pPr>
            <a:r>
              <a:rPr dirty="0"/>
              <a:t>Name: </a:t>
            </a:r>
            <a:r>
              <a:rPr u="sng" dirty="0">
                <a:uFill>
                  <a:solidFill>
                    <a:srgbClr val="FFC616"/>
                  </a:solidFill>
                </a:uFill>
              </a:rPr>
              <a:t>	</a:t>
            </a:r>
            <a:r>
              <a:rPr dirty="0"/>
              <a:t>	Date: </a:t>
            </a:r>
            <a:r>
              <a:rPr u="sng" dirty="0">
                <a:uFill>
                  <a:solidFill>
                    <a:srgbClr val="FFC616"/>
                  </a:solidFill>
                </a:uFill>
              </a:rPr>
              <a:t>	</a:t>
            </a:r>
            <a:r>
              <a:rPr dirty="0"/>
              <a:t> Signature: </a:t>
            </a:r>
            <a:r>
              <a:rPr u="sng" dirty="0">
                <a:uFill>
                  <a:solidFill>
                    <a:srgbClr val="FFC616"/>
                  </a:solidFill>
                </a:uFill>
              </a:rPr>
              <a:t>			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9991" y="0"/>
            <a:ext cx="11802110" cy="6858000"/>
            <a:chOff x="389991" y="0"/>
            <a:chExt cx="11802110" cy="6858000"/>
          </a:xfrm>
        </p:grpSpPr>
        <p:sp>
          <p:nvSpPr>
            <p:cNvPr id="3" name="object 3"/>
            <p:cNvSpPr/>
            <p:nvPr/>
          </p:nvSpPr>
          <p:spPr>
            <a:xfrm>
              <a:off x="389991" y="1179575"/>
              <a:ext cx="11802110" cy="5678805"/>
            </a:xfrm>
            <a:custGeom>
              <a:avLst/>
              <a:gdLst/>
              <a:ahLst/>
              <a:cxnLst/>
              <a:rect l="l" t="t" r="r" b="b"/>
              <a:pathLst>
                <a:path w="11802110" h="5678805">
                  <a:moveTo>
                    <a:pt x="0" y="5678424"/>
                  </a:moveTo>
                  <a:lnTo>
                    <a:pt x="11801703" y="5678424"/>
                  </a:lnTo>
                  <a:lnTo>
                    <a:pt x="11801703" y="0"/>
                  </a:lnTo>
                  <a:lnTo>
                    <a:pt x="0" y="0"/>
                  </a:lnTo>
                  <a:lnTo>
                    <a:pt x="0" y="5678424"/>
                  </a:lnTo>
                  <a:close/>
                </a:path>
              </a:pathLst>
            </a:custGeom>
            <a:solidFill>
              <a:srgbClr val="FDD7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3953" y="3213106"/>
              <a:ext cx="6364624" cy="109904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89991" y="0"/>
              <a:ext cx="11802110" cy="1179830"/>
            </a:xfrm>
            <a:custGeom>
              <a:avLst/>
              <a:gdLst/>
              <a:ahLst/>
              <a:cxnLst/>
              <a:rect l="l" t="t" r="r" b="b"/>
              <a:pathLst>
                <a:path w="11802110" h="1179830">
                  <a:moveTo>
                    <a:pt x="11801703" y="0"/>
                  </a:moveTo>
                  <a:lnTo>
                    <a:pt x="0" y="0"/>
                  </a:lnTo>
                  <a:lnTo>
                    <a:pt x="0" y="1179576"/>
                  </a:lnTo>
                  <a:lnTo>
                    <a:pt x="11801703" y="1179576"/>
                  </a:lnTo>
                  <a:lnTo>
                    <a:pt x="11801703" y="0"/>
                  </a:lnTo>
                  <a:close/>
                </a:path>
              </a:pathLst>
            </a:custGeom>
            <a:solidFill>
              <a:srgbClr val="38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100"/>
              </a:spcBef>
            </a:pPr>
            <a:r>
              <a:rPr dirty="0"/>
              <a:t>Being</a:t>
            </a:r>
            <a:r>
              <a:rPr spc="-30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Buddy</a:t>
            </a:r>
            <a:r>
              <a:rPr spc="-15" dirty="0"/>
              <a:t> </a:t>
            </a:r>
            <a:r>
              <a:rPr dirty="0"/>
              <a:t>Course</a:t>
            </a:r>
            <a:r>
              <a:rPr spc="5" dirty="0"/>
              <a:t> </a:t>
            </a:r>
            <a:r>
              <a:rPr b="0" dirty="0">
                <a:latin typeface="Arial"/>
                <a:cs typeface="Arial"/>
              </a:rPr>
              <a:t>–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Session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spc="-50" dirty="0">
                <a:latin typeface="Arial"/>
                <a:cs typeface="Arial"/>
              </a:rPr>
              <a:t>3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11809730" cy="6858000"/>
            <a:chOff x="0" y="0"/>
            <a:chExt cx="11809730" cy="6858000"/>
          </a:xfrm>
        </p:grpSpPr>
        <p:sp>
          <p:nvSpPr>
            <p:cNvPr id="8" name="object 8"/>
            <p:cNvSpPr/>
            <p:nvPr/>
          </p:nvSpPr>
          <p:spPr>
            <a:xfrm>
              <a:off x="10668774" y="6008484"/>
              <a:ext cx="1141095" cy="395605"/>
            </a:xfrm>
            <a:custGeom>
              <a:avLst/>
              <a:gdLst/>
              <a:ahLst/>
              <a:cxnLst/>
              <a:rect l="l" t="t" r="r" b="b"/>
              <a:pathLst>
                <a:path w="1141095" h="395604">
                  <a:moveTo>
                    <a:pt x="1140663" y="0"/>
                  </a:moveTo>
                  <a:lnTo>
                    <a:pt x="0" y="0"/>
                  </a:lnTo>
                  <a:lnTo>
                    <a:pt x="0" y="395427"/>
                  </a:lnTo>
                  <a:lnTo>
                    <a:pt x="1140663" y="395427"/>
                  </a:lnTo>
                  <a:lnTo>
                    <a:pt x="1140663" y="0"/>
                  </a:lnTo>
                  <a:close/>
                </a:path>
              </a:pathLst>
            </a:custGeom>
            <a:solidFill>
              <a:srgbClr val="FFC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057827" y="6288823"/>
              <a:ext cx="676275" cy="42545"/>
            </a:xfrm>
            <a:custGeom>
              <a:avLst/>
              <a:gdLst/>
              <a:ahLst/>
              <a:cxnLst/>
              <a:rect l="l" t="t" r="r" b="b"/>
              <a:pathLst>
                <a:path w="676275" h="42545">
                  <a:moveTo>
                    <a:pt x="36182" y="30022"/>
                  </a:moveTo>
                  <a:lnTo>
                    <a:pt x="29121" y="27051"/>
                  </a:lnTo>
                  <a:lnTo>
                    <a:pt x="28321" y="29464"/>
                  </a:lnTo>
                  <a:lnTo>
                    <a:pt x="27012" y="31216"/>
                  </a:lnTo>
                  <a:lnTo>
                    <a:pt x="25361" y="33324"/>
                  </a:lnTo>
                  <a:lnTo>
                    <a:pt x="23075" y="35166"/>
                  </a:lnTo>
                  <a:lnTo>
                    <a:pt x="12992" y="35166"/>
                  </a:lnTo>
                  <a:lnTo>
                    <a:pt x="8153" y="30086"/>
                  </a:lnTo>
                  <a:lnTo>
                    <a:pt x="8153" y="12306"/>
                  </a:lnTo>
                  <a:lnTo>
                    <a:pt x="12712" y="6883"/>
                  </a:lnTo>
                  <a:lnTo>
                    <a:pt x="23418" y="6883"/>
                  </a:lnTo>
                  <a:lnTo>
                    <a:pt x="25641" y="9156"/>
                  </a:lnTo>
                  <a:lnTo>
                    <a:pt x="27520" y="11963"/>
                  </a:lnTo>
                  <a:lnTo>
                    <a:pt x="27990" y="14401"/>
                  </a:lnTo>
                  <a:lnTo>
                    <a:pt x="35496" y="12420"/>
                  </a:lnTo>
                  <a:lnTo>
                    <a:pt x="31623" y="0"/>
                  </a:lnTo>
                  <a:lnTo>
                    <a:pt x="19088" y="0"/>
                  </a:lnTo>
                  <a:lnTo>
                    <a:pt x="11772" y="1358"/>
                  </a:lnTo>
                  <a:lnTo>
                    <a:pt x="5689" y="5372"/>
                  </a:lnTo>
                  <a:lnTo>
                    <a:pt x="1536" y="11963"/>
                  </a:lnTo>
                  <a:lnTo>
                    <a:pt x="0" y="21018"/>
                  </a:lnTo>
                  <a:lnTo>
                    <a:pt x="1435" y="30010"/>
                  </a:lnTo>
                  <a:lnTo>
                    <a:pt x="5397" y="36677"/>
                  </a:lnTo>
                  <a:lnTo>
                    <a:pt x="11366" y="40830"/>
                  </a:lnTo>
                  <a:lnTo>
                    <a:pt x="18796" y="42265"/>
                  </a:lnTo>
                  <a:lnTo>
                    <a:pt x="25361" y="42265"/>
                  </a:lnTo>
                  <a:lnTo>
                    <a:pt x="29857" y="39370"/>
                  </a:lnTo>
                  <a:lnTo>
                    <a:pt x="34696" y="33680"/>
                  </a:lnTo>
                  <a:lnTo>
                    <a:pt x="36182" y="30022"/>
                  </a:lnTo>
                  <a:close/>
                </a:path>
                <a:path w="676275" h="42545">
                  <a:moveTo>
                    <a:pt x="122339" y="21120"/>
                  </a:moveTo>
                  <a:lnTo>
                    <a:pt x="120751" y="12039"/>
                  </a:lnTo>
                  <a:lnTo>
                    <a:pt x="117411" y="6870"/>
                  </a:lnTo>
                  <a:lnTo>
                    <a:pt x="116459" y="5422"/>
                  </a:lnTo>
                  <a:lnTo>
                    <a:pt x="114985" y="4457"/>
                  </a:lnTo>
                  <a:lnTo>
                    <a:pt x="114985" y="14122"/>
                  </a:lnTo>
                  <a:lnTo>
                    <a:pt x="114642" y="31673"/>
                  </a:lnTo>
                  <a:lnTo>
                    <a:pt x="108204" y="35318"/>
                  </a:lnTo>
                  <a:lnTo>
                    <a:pt x="96520" y="35318"/>
                  </a:lnTo>
                  <a:lnTo>
                    <a:pt x="91516" y="29895"/>
                  </a:lnTo>
                  <a:lnTo>
                    <a:pt x="91516" y="12471"/>
                  </a:lnTo>
                  <a:lnTo>
                    <a:pt x="96126" y="6870"/>
                  </a:lnTo>
                  <a:lnTo>
                    <a:pt x="110934" y="6870"/>
                  </a:lnTo>
                  <a:lnTo>
                    <a:pt x="114985" y="14122"/>
                  </a:lnTo>
                  <a:lnTo>
                    <a:pt x="114985" y="4457"/>
                  </a:lnTo>
                  <a:lnTo>
                    <a:pt x="110299" y="1371"/>
                  </a:lnTo>
                  <a:lnTo>
                    <a:pt x="103073" y="0"/>
                  </a:lnTo>
                  <a:lnTo>
                    <a:pt x="95415" y="1587"/>
                  </a:lnTo>
                  <a:lnTo>
                    <a:pt x="89281" y="5981"/>
                  </a:lnTo>
                  <a:lnTo>
                    <a:pt x="85229" y="12687"/>
                  </a:lnTo>
                  <a:lnTo>
                    <a:pt x="83769" y="21120"/>
                  </a:lnTo>
                  <a:lnTo>
                    <a:pt x="83756" y="26250"/>
                  </a:lnTo>
                  <a:lnTo>
                    <a:pt x="85128" y="31496"/>
                  </a:lnTo>
                  <a:lnTo>
                    <a:pt x="93218" y="40843"/>
                  </a:lnTo>
                  <a:lnTo>
                    <a:pt x="97891" y="42252"/>
                  </a:lnTo>
                  <a:lnTo>
                    <a:pt x="102958" y="42252"/>
                  </a:lnTo>
                  <a:lnTo>
                    <a:pt x="111188" y="40576"/>
                  </a:lnTo>
                  <a:lnTo>
                    <a:pt x="117259" y="36017"/>
                  </a:lnTo>
                  <a:lnTo>
                    <a:pt x="117652" y="35318"/>
                  </a:lnTo>
                  <a:lnTo>
                    <a:pt x="121031" y="29286"/>
                  </a:lnTo>
                  <a:lnTo>
                    <a:pt x="122339" y="21120"/>
                  </a:lnTo>
                  <a:close/>
                </a:path>
                <a:path w="676275" h="42545">
                  <a:moveTo>
                    <a:pt x="210654" y="1028"/>
                  </a:moveTo>
                  <a:lnTo>
                    <a:pt x="199707" y="1028"/>
                  </a:lnTo>
                  <a:lnTo>
                    <a:pt x="192024" y="30873"/>
                  </a:lnTo>
                  <a:lnTo>
                    <a:pt x="184162" y="1028"/>
                  </a:lnTo>
                  <a:lnTo>
                    <a:pt x="173215" y="1028"/>
                  </a:lnTo>
                  <a:lnTo>
                    <a:pt x="173215" y="41249"/>
                  </a:lnTo>
                  <a:lnTo>
                    <a:pt x="180568" y="41249"/>
                  </a:lnTo>
                  <a:lnTo>
                    <a:pt x="179832" y="8191"/>
                  </a:lnTo>
                  <a:lnTo>
                    <a:pt x="188544" y="41249"/>
                  </a:lnTo>
                  <a:lnTo>
                    <a:pt x="195326" y="41249"/>
                  </a:lnTo>
                  <a:lnTo>
                    <a:pt x="204000" y="8191"/>
                  </a:lnTo>
                  <a:lnTo>
                    <a:pt x="203314" y="41249"/>
                  </a:lnTo>
                  <a:lnTo>
                    <a:pt x="210654" y="41249"/>
                  </a:lnTo>
                  <a:lnTo>
                    <a:pt x="210654" y="1028"/>
                  </a:lnTo>
                  <a:close/>
                </a:path>
                <a:path w="676275" h="42545">
                  <a:moveTo>
                    <a:pt x="300863" y="1028"/>
                  </a:moveTo>
                  <a:lnTo>
                    <a:pt x="289928" y="1028"/>
                  </a:lnTo>
                  <a:lnTo>
                    <a:pt x="282232" y="30873"/>
                  </a:lnTo>
                  <a:lnTo>
                    <a:pt x="274370" y="1028"/>
                  </a:lnTo>
                  <a:lnTo>
                    <a:pt x="263423" y="1028"/>
                  </a:lnTo>
                  <a:lnTo>
                    <a:pt x="263423" y="41249"/>
                  </a:lnTo>
                  <a:lnTo>
                    <a:pt x="270776" y="41249"/>
                  </a:lnTo>
                  <a:lnTo>
                    <a:pt x="270027" y="8191"/>
                  </a:lnTo>
                  <a:lnTo>
                    <a:pt x="278752" y="41249"/>
                  </a:lnTo>
                  <a:lnTo>
                    <a:pt x="285534" y="41249"/>
                  </a:lnTo>
                  <a:lnTo>
                    <a:pt x="294195" y="8191"/>
                  </a:lnTo>
                  <a:lnTo>
                    <a:pt x="293509" y="41249"/>
                  </a:lnTo>
                  <a:lnTo>
                    <a:pt x="300863" y="41249"/>
                  </a:lnTo>
                  <a:lnTo>
                    <a:pt x="300863" y="1028"/>
                  </a:lnTo>
                  <a:close/>
                </a:path>
                <a:path w="676275" h="42545">
                  <a:moveTo>
                    <a:pt x="361264" y="1028"/>
                  </a:moveTo>
                  <a:lnTo>
                    <a:pt x="353847" y="1028"/>
                  </a:lnTo>
                  <a:lnTo>
                    <a:pt x="353847" y="41249"/>
                  </a:lnTo>
                  <a:lnTo>
                    <a:pt x="361264" y="41249"/>
                  </a:lnTo>
                  <a:lnTo>
                    <a:pt x="361264" y="1028"/>
                  </a:lnTo>
                  <a:close/>
                </a:path>
                <a:path w="676275" h="42545">
                  <a:moveTo>
                    <a:pt x="440690" y="1028"/>
                  </a:moveTo>
                  <a:lnTo>
                    <a:pt x="411175" y="1028"/>
                  </a:lnTo>
                  <a:lnTo>
                    <a:pt x="411175" y="7861"/>
                  </a:lnTo>
                  <a:lnTo>
                    <a:pt x="422059" y="7861"/>
                  </a:lnTo>
                  <a:lnTo>
                    <a:pt x="422059" y="41262"/>
                  </a:lnTo>
                  <a:lnTo>
                    <a:pt x="429577" y="41262"/>
                  </a:lnTo>
                  <a:lnTo>
                    <a:pt x="429577" y="7861"/>
                  </a:lnTo>
                  <a:lnTo>
                    <a:pt x="440690" y="7861"/>
                  </a:lnTo>
                  <a:lnTo>
                    <a:pt x="440690" y="1028"/>
                  </a:lnTo>
                  <a:close/>
                </a:path>
                <a:path w="676275" h="42545">
                  <a:moveTo>
                    <a:pt x="516674" y="1028"/>
                  </a:moveTo>
                  <a:lnTo>
                    <a:pt x="487146" y="1028"/>
                  </a:lnTo>
                  <a:lnTo>
                    <a:pt x="487146" y="7861"/>
                  </a:lnTo>
                  <a:lnTo>
                    <a:pt x="498030" y="7861"/>
                  </a:lnTo>
                  <a:lnTo>
                    <a:pt x="498030" y="41262"/>
                  </a:lnTo>
                  <a:lnTo>
                    <a:pt x="505548" y="41262"/>
                  </a:lnTo>
                  <a:lnTo>
                    <a:pt x="505548" y="7861"/>
                  </a:lnTo>
                  <a:lnTo>
                    <a:pt x="516674" y="7861"/>
                  </a:lnTo>
                  <a:lnTo>
                    <a:pt x="516674" y="1028"/>
                  </a:lnTo>
                  <a:close/>
                </a:path>
                <a:path w="676275" h="42545">
                  <a:moveTo>
                    <a:pt x="596277" y="34455"/>
                  </a:moveTo>
                  <a:lnTo>
                    <a:pt x="573646" y="34455"/>
                  </a:lnTo>
                  <a:lnTo>
                    <a:pt x="573646" y="23698"/>
                  </a:lnTo>
                  <a:lnTo>
                    <a:pt x="593026" y="23698"/>
                  </a:lnTo>
                  <a:lnTo>
                    <a:pt x="593026" y="17195"/>
                  </a:lnTo>
                  <a:lnTo>
                    <a:pt x="573646" y="17195"/>
                  </a:lnTo>
                  <a:lnTo>
                    <a:pt x="573646" y="7747"/>
                  </a:lnTo>
                  <a:lnTo>
                    <a:pt x="594842" y="7747"/>
                  </a:lnTo>
                  <a:lnTo>
                    <a:pt x="594842" y="1028"/>
                  </a:lnTo>
                  <a:lnTo>
                    <a:pt x="566242" y="1028"/>
                  </a:lnTo>
                  <a:lnTo>
                    <a:pt x="566242" y="41262"/>
                  </a:lnTo>
                  <a:lnTo>
                    <a:pt x="596277" y="41262"/>
                  </a:lnTo>
                  <a:lnTo>
                    <a:pt x="596277" y="34455"/>
                  </a:lnTo>
                  <a:close/>
                </a:path>
                <a:path w="676275" h="42545">
                  <a:moveTo>
                    <a:pt x="675817" y="34455"/>
                  </a:moveTo>
                  <a:lnTo>
                    <a:pt x="653199" y="34455"/>
                  </a:lnTo>
                  <a:lnTo>
                    <a:pt x="653199" y="23698"/>
                  </a:lnTo>
                  <a:lnTo>
                    <a:pt x="672579" y="23698"/>
                  </a:lnTo>
                  <a:lnTo>
                    <a:pt x="672579" y="17195"/>
                  </a:lnTo>
                  <a:lnTo>
                    <a:pt x="653199" y="17195"/>
                  </a:lnTo>
                  <a:lnTo>
                    <a:pt x="653199" y="7747"/>
                  </a:lnTo>
                  <a:lnTo>
                    <a:pt x="674395" y="7747"/>
                  </a:lnTo>
                  <a:lnTo>
                    <a:pt x="674395" y="1028"/>
                  </a:lnTo>
                  <a:lnTo>
                    <a:pt x="645795" y="1028"/>
                  </a:lnTo>
                  <a:lnTo>
                    <a:pt x="645795" y="41262"/>
                  </a:lnTo>
                  <a:lnTo>
                    <a:pt x="675817" y="41262"/>
                  </a:lnTo>
                  <a:lnTo>
                    <a:pt x="675817" y="3445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4162" y="6084410"/>
              <a:ext cx="246672" cy="24667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059642" y="6084417"/>
              <a:ext cx="674370" cy="181610"/>
            </a:xfrm>
            <a:custGeom>
              <a:avLst/>
              <a:gdLst/>
              <a:ahLst/>
              <a:cxnLst/>
              <a:rect l="l" t="t" r="r" b="b"/>
              <a:pathLst>
                <a:path w="674370" h="181610">
                  <a:moveTo>
                    <a:pt x="7416" y="1041"/>
                  </a:moveTo>
                  <a:lnTo>
                    <a:pt x="12" y="1041"/>
                  </a:lnTo>
                  <a:lnTo>
                    <a:pt x="12" y="41262"/>
                  </a:lnTo>
                  <a:lnTo>
                    <a:pt x="7416" y="41262"/>
                  </a:lnTo>
                  <a:lnTo>
                    <a:pt x="7416" y="1041"/>
                  </a:lnTo>
                  <a:close/>
                </a:path>
                <a:path w="674370" h="181610">
                  <a:moveTo>
                    <a:pt x="70154" y="1028"/>
                  </a:moveTo>
                  <a:lnTo>
                    <a:pt x="62750" y="1028"/>
                  </a:lnTo>
                  <a:lnTo>
                    <a:pt x="63665" y="29464"/>
                  </a:lnTo>
                  <a:lnTo>
                    <a:pt x="45885" y="1028"/>
                  </a:lnTo>
                  <a:lnTo>
                    <a:pt x="39103" y="1028"/>
                  </a:lnTo>
                  <a:lnTo>
                    <a:pt x="39103" y="41262"/>
                  </a:lnTo>
                  <a:lnTo>
                    <a:pt x="46443" y="41262"/>
                  </a:lnTo>
                  <a:lnTo>
                    <a:pt x="45999" y="13042"/>
                  </a:lnTo>
                  <a:lnTo>
                    <a:pt x="63614" y="41262"/>
                  </a:lnTo>
                  <a:lnTo>
                    <a:pt x="70154" y="41262"/>
                  </a:lnTo>
                  <a:lnTo>
                    <a:pt x="70154" y="1028"/>
                  </a:lnTo>
                  <a:close/>
                </a:path>
                <a:path w="674370" h="181610">
                  <a:moveTo>
                    <a:pt x="104622" y="178079"/>
                  </a:moveTo>
                  <a:lnTo>
                    <a:pt x="81330" y="139484"/>
                  </a:lnTo>
                  <a:lnTo>
                    <a:pt x="77952" y="133896"/>
                  </a:lnTo>
                  <a:lnTo>
                    <a:pt x="83070" y="131876"/>
                  </a:lnTo>
                  <a:lnTo>
                    <a:pt x="87718" y="130187"/>
                  </a:lnTo>
                  <a:lnTo>
                    <a:pt x="92062" y="125526"/>
                  </a:lnTo>
                  <a:lnTo>
                    <a:pt x="99961" y="117487"/>
                  </a:lnTo>
                  <a:lnTo>
                    <a:pt x="99987" y="117005"/>
                  </a:lnTo>
                  <a:lnTo>
                    <a:pt x="100431" y="107708"/>
                  </a:lnTo>
                  <a:lnTo>
                    <a:pt x="100431" y="103657"/>
                  </a:lnTo>
                  <a:lnTo>
                    <a:pt x="99529" y="95135"/>
                  </a:lnTo>
                  <a:lnTo>
                    <a:pt x="98285" y="91567"/>
                  </a:lnTo>
                  <a:lnTo>
                    <a:pt x="96431" y="86220"/>
                  </a:lnTo>
                  <a:lnTo>
                    <a:pt x="65874" y="69037"/>
                  </a:lnTo>
                  <a:lnTo>
                    <a:pt x="65874" y="91884"/>
                  </a:lnTo>
                  <a:lnTo>
                    <a:pt x="65874" y="116713"/>
                  </a:lnTo>
                  <a:lnTo>
                    <a:pt x="54864" y="117005"/>
                  </a:lnTo>
                  <a:lnTo>
                    <a:pt x="34709" y="117005"/>
                  </a:lnTo>
                  <a:lnTo>
                    <a:pt x="34709" y="91567"/>
                  </a:lnTo>
                  <a:lnTo>
                    <a:pt x="55016" y="91567"/>
                  </a:lnTo>
                  <a:lnTo>
                    <a:pt x="65874" y="91884"/>
                  </a:lnTo>
                  <a:lnTo>
                    <a:pt x="65874" y="69037"/>
                  </a:lnTo>
                  <a:lnTo>
                    <a:pt x="62217" y="68770"/>
                  </a:lnTo>
                  <a:lnTo>
                    <a:pt x="54559" y="68630"/>
                  </a:lnTo>
                  <a:lnTo>
                    <a:pt x="0" y="68630"/>
                  </a:lnTo>
                  <a:lnTo>
                    <a:pt x="0" y="178079"/>
                  </a:lnTo>
                  <a:lnTo>
                    <a:pt x="34709" y="178079"/>
                  </a:lnTo>
                  <a:lnTo>
                    <a:pt x="34709" y="139484"/>
                  </a:lnTo>
                  <a:lnTo>
                    <a:pt x="44945" y="139484"/>
                  </a:lnTo>
                  <a:lnTo>
                    <a:pt x="66179" y="178079"/>
                  </a:lnTo>
                  <a:lnTo>
                    <a:pt x="104622" y="178079"/>
                  </a:lnTo>
                  <a:close/>
                </a:path>
                <a:path w="674370" h="181610">
                  <a:moveTo>
                    <a:pt x="125577" y="1028"/>
                  </a:moveTo>
                  <a:lnTo>
                    <a:pt x="96050" y="1028"/>
                  </a:lnTo>
                  <a:lnTo>
                    <a:pt x="96050" y="7874"/>
                  </a:lnTo>
                  <a:lnTo>
                    <a:pt x="106934" y="7874"/>
                  </a:lnTo>
                  <a:lnTo>
                    <a:pt x="106934" y="41262"/>
                  </a:lnTo>
                  <a:lnTo>
                    <a:pt x="114452" y="41262"/>
                  </a:lnTo>
                  <a:lnTo>
                    <a:pt x="114452" y="7874"/>
                  </a:lnTo>
                  <a:lnTo>
                    <a:pt x="125577" y="7874"/>
                  </a:lnTo>
                  <a:lnTo>
                    <a:pt x="125577" y="1028"/>
                  </a:lnTo>
                  <a:close/>
                </a:path>
                <a:path w="674370" h="181610">
                  <a:moveTo>
                    <a:pt x="181203" y="34467"/>
                  </a:moveTo>
                  <a:lnTo>
                    <a:pt x="158572" y="34467"/>
                  </a:lnTo>
                  <a:lnTo>
                    <a:pt x="158572" y="23698"/>
                  </a:lnTo>
                  <a:lnTo>
                    <a:pt x="177952" y="23698"/>
                  </a:lnTo>
                  <a:lnTo>
                    <a:pt x="177952" y="17208"/>
                  </a:lnTo>
                  <a:lnTo>
                    <a:pt x="158572" y="17208"/>
                  </a:lnTo>
                  <a:lnTo>
                    <a:pt x="158572" y="7747"/>
                  </a:lnTo>
                  <a:lnTo>
                    <a:pt x="179781" y="7747"/>
                  </a:lnTo>
                  <a:lnTo>
                    <a:pt x="179781" y="1028"/>
                  </a:lnTo>
                  <a:lnTo>
                    <a:pt x="151155" y="1028"/>
                  </a:lnTo>
                  <a:lnTo>
                    <a:pt x="151155" y="41262"/>
                  </a:lnTo>
                  <a:lnTo>
                    <a:pt x="181203" y="41262"/>
                  </a:lnTo>
                  <a:lnTo>
                    <a:pt x="181203" y="34467"/>
                  </a:lnTo>
                  <a:close/>
                </a:path>
                <a:path w="674370" h="181610">
                  <a:moveTo>
                    <a:pt x="210337" y="154190"/>
                  </a:moveTo>
                  <a:lnTo>
                    <a:pt x="153682" y="154190"/>
                  </a:lnTo>
                  <a:lnTo>
                    <a:pt x="153682" y="132600"/>
                  </a:lnTo>
                  <a:lnTo>
                    <a:pt x="202272" y="132600"/>
                  </a:lnTo>
                  <a:lnTo>
                    <a:pt x="202272" y="108470"/>
                  </a:lnTo>
                  <a:lnTo>
                    <a:pt x="153682" y="108470"/>
                  </a:lnTo>
                  <a:lnTo>
                    <a:pt x="153682" y="93230"/>
                  </a:lnTo>
                  <a:lnTo>
                    <a:pt x="205676" y="93230"/>
                  </a:lnTo>
                  <a:lnTo>
                    <a:pt x="205676" y="69100"/>
                  </a:lnTo>
                  <a:lnTo>
                    <a:pt x="119037" y="69100"/>
                  </a:lnTo>
                  <a:lnTo>
                    <a:pt x="119037" y="93230"/>
                  </a:lnTo>
                  <a:lnTo>
                    <a:pt x="119037" y="108470"/>
                  </a:lnTo>
                  <a:lnTo>
                    <a:pt x="119037" y="132600"/>
                  </a:lnTo>
                  <a:lnTo>
                    <a:pt x="119037" y="154190"/>
                  </a:lnTo>
                  <a:lnTo>
                    <a:pt x="119037" y="178320"/>
                  </a:lnTo>
                  <a:lnTo>
                    <a:pt x="210337" y="178320"/>
                  </a:lnTo>
                  <a:lnTo>
                    <a:pt x="210337" y="154190"/>
                  </a:lnTo>
                  <a:close/>
                </a:path>
                <a:path w="674370" h="181610">
                  <a:moveTo>
                    <a:pt x="240080" y="41262"/>
                  </a:moveTo>
                  <a:lnTo>
                    <a:pt x="231902" y="26339"/>
                  </a:lnTo>
                  <a:lnTo>
                    <a:pt x="231127" y="24904"/>
                  </a:lnTo>
                  <a:lnTo>
                    <a:pt x="233400" y="24218"/>
                  </a:lnTo>
                  <a:lnTo>
                    <a:pt x="239052" y="21551"/>
                  </a:lnTo>
                  <a:lnTo>
                    <a:pt x="239052" y="20104"/>
                  </a:lnTo>
                  <a:lnTo>
                    <a:pt x="239052" y="9169"/>
                  </a:lnTo>
                  <a:lnTo>
                    <a:pt x="238036" y="7518"/>
                  </a:lnTo>
                  <a:lnTo>
                    <a:pt x="237109" y="5981"/>
                  </a:lnTo>
                  <a:lnTo>
                    <a:pt x="234607" y="3924"/>
                  </a:lnTo>
                  <a:lnTo>
                    <a:pt x="231406" y="1358"/>
                  </a:lnTo>
                  <a:lnTo>
                    <a:pt x="231406" y="19659"/>
                  </a:lnTo>
                  <a:lnTo>
                    <a:pt x="225996" y="19951"/>
                  </a:lnTo>
                  <a:lnTo>
                    <a:pt x="222910" y="20053"/>
                  </a:lnTo>
                  <a:lnTo>
                    <a:pt x="221945" y="20104"/>
                  </a:lnTo>
                  <a:lnTo>
                    <a:pt x="216763" y="20104"/>
                  </a:lnTo>
                  <a:lnTo>
                    <a:pt x="216763" y="7518"/>
                  </a:lnTo>
                  <a:lnTo>
                    <a:pt x="224675" y="7518"/>
                  </a:lnTo>
                  <a:lnTo>
                    <a:pt x="226618" y="7581"/>
                  </a:lnTo>
                  <a:lnTo>
                    <a:pt x="231355" y="9969"/>
                  </a:lnTo>
                  <a:lnTo>
                    <a:pt x="231406" y="19659"/>
                  </a:lnTo>
                  <a:lnTo>
                    <a:pt x="231406" y="1358"/>
                  </a:lnTo>
                  <a:lnTo>
                    <a:pt x="231063" y="1079"/>
                  </a:lnTo>
                  <a:lnTo>
                    <a:pt x="227482" y="1079"/>
                  </a:lnTo>
                  <a:lnTo>
                    <a:pt x="222123" y="1028"/>
                  </a:lnTo>
                  <a:lnTo>
                    <a:pt x="209296" y="1028"/>
                  </a:lnTo>
                  <a:lnTo>
                    <a:pt x="209296" y="41262"/>
                  </a:lnTo>
                  <a:lnTo>
                    <a:pt x="216763" y="41262"/>
                  </a:lnTo>
                  <a:lnTo>
                    <a:pt x="216763" y="26339"/>
                  </a:lnTo>
                  <a:lnTo>
                    <a:pt x="223481" y="26339"/>
                  </a:lnTo>
                  <a:lnTo>
                    <a:pt x="231470" y="41262"/>
                  </a:lnTo>
                  <a:lnTo>
                    <a:pt x="240080" y="41262"/>
                  </a:lnTo>
                  <a:close/>
                </a:path>
                <a:path w="674370" h="181610">
                  <a:moveTo>
                    <a:pt x="299567" y="1028"/>
                  </a:moveTo>
                  <a:lnTo>
                    <a:pt x="292163" y="1028"/>
                  </a:lnTo>
                  <a:lnTo>
                    <a:pt x="293077" y="29464"/>
                  </a:lnTo>
                  <a:lnTo>
                    <a:pt x="275297" y="1028"/>
                  </a:lnTo>
                  <a:lnTo>
                    <a:pt x="268516" y="1028"/>
                  </a:lnTo>
                  <a:lnTo>
                    <a:pt x="268516" y="41262"/>
                  </a:lnTo>
                  <a:lnTo>
                    <a:pt x="275869" y="41262"/>
                  </a:lnTo>
                  <a:lnTo>
                    <a:pt x="275412" y="13042"/>
                  </a:lnTo>
                  <a:lnTo>
                    <a:pt x="293014" y="41262"/>
                  </a:lnTo>
                  <a:lnTo>
                    <a:pt x="299567" y="41262"/>
                  </a:lnTo>
                  <a:lnTo>
                    <a:pt x="299567" y="1028"/>
                  </a:lnTo>
                  <a:close/>
                </a:path>
                <a:path w="674370" h="181610">
                  <a:moveTo>
                    <a:pt x="328930" y="142532"/>
                  </a:moveTo>
                  <a:lnTo>
                    <a:pt x="298272" y="110363"/>
                  </a:lnTo>
                  <a:lnTo>
                    <a:pt x="271018" y="105130"/>
                  </a:lnTo>
                  <a:lnTo>
                    <a:pt x="265430" y="103860"/>
                  </a:lnTo>
                  <a:lnTo>
                    <a:pt x="265430" y="93002"/>
                  </a:lnTo>
                  <a:lnTo>
                    <a:pt x="271945" y="91452"/>
                  </a:lnTo>
                  <a:lnTo>
                    <a:pt x="283425" y="91452"/>
                  </a:lnTo>
                  <a:lnTo>
                    <a:pt x="291820" y="92367"/>
                  </a:lnTo>
                  <a:lnTo>
                    <a:pt x="302869" y="97967"/>
                  </a:lnTo>
                  <a:lnTo>
                    <a:pt x="306438" y="102616"/>
                  </a:lnTo>
                  <a:lnTo>
                    <a:pt x="328168" y="84455"/>
                  </a:lnTo>
                  <a:lnTo>
                    <a:pt x="288251" y="65532"/>
                  </a:lnTo>
                  <a:lnTo>
                    <a:pt x="279082" y="65074"/>
                  </a:lnTo>
                  <a:lnTo>
                    <a:pt x="264693" y="66319"/>
                  </a:lnTo>
                  <a:lnTo>
                    <a:pt x="231762" y="91909"/>
                  </a:lnTo>
                  <a:lnTo>
                    <a:pt x="230670" y="96862"/>
                  </a:lnTo>
                  <a:lnTo>
                    <a:pt x="230670" y="101688"/>
                  </a:lnTo>
                  <a:lnTo>
                    <a:pt x="260464" y="133515"/>
                  </a:lnTo>
                  <a:lnTo>
                    <a:pt x="283540" y="138201"/>
                  </a:lnTo>
                  <a:lnTo>
                    <a:pt x="289013" y="139573"/>
                  </a:lnTo>
                  <a:lnTo>
                    <a:pt x="295071" y="141605"/>
                  </a:lnTo>
                  <a:lnTo>
                    <a:pt x="295071" y="154330"/>
                  </a:lnTo>
                  <a:lnTo>
                    <a:pt x="273342" y="154635"/>
                  </a:lnTo>
                  <a:lnTo>
                    <a:pt x="267754" y="153695"/>
                  </a:lnTo>
                  <a:lnTo>
                    <a:pt x="253784" y="149034"/>
                  </a:lnTo>
                  <a:lnTo>
                    <a:pt x="248056" y="140195"/>
                  </a:lnTo>
                  <a:lnTo>
                    <a:pt x="221500" y="157264"/>
                  </a:lnTo>
                  <a:lnTo>
                    <a:pt x="258343" y="179641"/>
                  </a:lnTo>
                  <a:lnTo>
                    <a:pt x="277393" y="181330"/>
                  </a:lnTo>
                  <a:lnTo>
                    <a:pt x="284518" y="181114"/>
                  </a:lnTo>
                  <a:lnTo>
                    <a:pt x="322783" y="162814"/>
                  </a:lnTo>
                  <a:lnTo>
                    <a:pt x="328091" y="150520"/>
                  </a:lnTo>
                  <a:lnTo>
                    <a:pt x="328930" y="142532"/>
                  </a:lnTo>
                  <a:close/>
                </a:path>
                <a:path w="674370" h="181610">
                  <a:moveTo>
                    <a:pt x="360387" y="41262"/>
                  </a:moveTo>
                  <a:lnTo>
                    <a:pt x="357695" y="33388"/>
                  </a:lnTo>
                  <a:lnTo>
                    <a:pt x="355460" y="26847"/>
                  </a:lnTo>
                  <a:lnTo>
                    <a:pt x="349148" y="8318"/>
                  </a:lnTo>
                  <a:lnTo>
                    <a:pt x="348018" y="5016"/>
                  </a:lnTo>
                  <a:lnTo>
                    <a:pt x="348018" y="26847"/>
                  </a:lnTo>
                  <a:lnTo>
                    <a:pt x="336918" y="26847"/>
                  </a:lnTo>
                  <a:lnTo>
                    <a:pt x="342506" y="8318"/>
                  </a:lnTo>
                  <a:lnTo>
                    <a:pt x="348018" y="26847"/>
                  </a:lnTo>
                  <a:lnTo>
                    <a:pt x="348018" y="5016"/>
                  </a:lnTo>
                  <a:lnTo>
                    <a:pt x="346659" y="1028"/>
                  </a:lnTo>
                  <a:lnTo>
                    <a:pt x="338112" y="1028"/>
                  </a:lnTo>
                  <a:lnTo>
                    <a:pt x="324548" y="41262"/>
                  </a:lnTo>
                  <a:lnTo>
                    <a:pt x="332587" y="41262"/>
                  </a:lnTo>
                  <a:lnTo>
                    <a:pt x="334924" y="33388"/>
                  </a:lnTo>
                  <a:lnTo>
                    <a:pt x="350012" y="33388"/>
                  </a:lnTo>
                  <a:lnTo>
                    <a:pt x="352348" y="41262"/>
                  </a:lnTo>
                  <a:lnTo>
                    <a:pt x="360387" y="41262"/>
                  </a:lnTo>
                  <a:close/>
                </a:path>
                <a:path w="674370" h="181610">
                  <a:moveTo>
                    <a:pt x="407098" y="1028"/>
                  </a:moveTo>
                  <a:lnTo>
                    <a:pt x="377571" y="1028"/>
                  </a:lnTo>
                  <a:lnTo>
                    <a:pt x="377571" y="7874"/>
                  </a:lnTo>
                  <a:lnTo>
                    <a:pt x="388454" y="7874"/>
                  </a:lnTo>
                  <a:lnTo>
                    <a:pt x="388454" y="41262"/>
                  </a:lnTo>
                  <a:lnTo>
                    <a:pt x="395986" y="41262"/>
                  </a:lnTo>
                  <a:lnTo>
                    <a:pt x="395986" y="7874"/>
                  </a:lnTo>
                  <a:lnTo>
                    <a:pt x="407098" y="7874"/>
                  </a:lnTo>
                  <a:lnTo>
                    <a:pt x="407098" y="1028"/>
                  </a:lnTo>
                  <a:close/>
                </a:path>
                <a:path w="674370" h="181610">
                  <a:moveTo>
                    <a:pt x="440207" y="1041"/>
                  </a:moveTo>
                  <a:lnTo>
                    <a:pt x="432816" y="1041"/>
                  </a:lnTo>
                  <a:lnTo>
                    <a:pt x="432816" y="41262"/>
                  </a:lnTo>
                  <a:lnTo>
                    <a:pt x="440207" y="41262"/>
                  </a:lnTo>
                  <a:lnTo>
                    <a:pt x="440207" y="1041"/>
                  </a:lnTo>
                  <a:close/>
                </a:path>
                <a:path w="674370" h="181610">
                  <a:moveTo>
                    <a:pt x="450443" y="149821"/>
                  </a:moveTo>
                  <a:lnTo>
                    <a:pt x="420979" y="135534"/>
                  </a:lnTo>
                  <a:lnTo>
                    <a:pt x="419252" y="139928"/>
                  </a:lnTo>
                  <a:lnTo>
                    <a:pt x="415455" y="145935"/>
                  </a:lnTo>
                  <a:lnTo>
                    <a:pt x="408876" y="151244"/>
                  </a:lnTo>
                  <a:lnTo>
                    <a:pt x="398780" y="153530"/>
                  </a:lnTo>
                  <a:lnTo>
                    <a:pt x="387959" y="150876"/>
                  </a:lnTo>
                  <a:lnTo>
                    <a:pt x="380822" y="143814"/>
                  </a:lnTo>
                  <a:lnTo>
                    <a:pt x="376872" y="133705"/>
                  </a:lnTo>
                  <a:lnTo>
                    <a:pt x="375666" y="121881"/>
                  </a:lnTo>
                  <a:lnTo>
                    <a:pt x="375793" y="117309"/>
                  </a:lnTo>
                  <a:lnTo>
                    <a:pt x="391020" y="91440"/>
                  </a:lnTo>
                  <a:lnTo>
                    <a:pt x="398614" y="91440"/>
                  </a:lnTo>
                  <a:lnTo>
                    <a:pt x="407924" y="93357"/>
                  </a:lnTo>
                  <a:lnTo>
                    <a:pt x="414375" y="98056"/>
                  </a:lnTo>
                  <a:lnTo>
                    <a:pt x="418617" y="103949"/>
                  </a:lnTo>
                  <a:lnTo>
                    <a:pt x="421284" y="109461"/>
                  </a:lnTo>
                  <a:lnTo>
                    <a:pt x="450303" y="95135"/>
                  </a:lnTo>
                  <a:lnTo>
                    <a:pt x="421106" y="69011"/>
                  </a:lnTo>
                  <a:lnTo>
                    <a:pt x="397230" y="64579"/>
                  </a:lnTo>
                  <a:lnTo>
                    <a:pt x="372706" y="69723"/>
                  </a:lnTo>
                  <a:lnTo>
                    <a:pt x="354914" y="83235"/>
                  </a:lnTo>
                  <a:lnTo>
                    <a:pt x="344081" y="102247"/>
                  </a:lnTo>
                  <a:lnTo>
                    <a:pt x="340423" y="123901"/>
                  </a:lnTo>
                  <a:lnTo>
                    <a:pt x="343801" y="144754"/>
                  </a:lnTo>
                  <a:lnTo>
                    <a:pt x="354152" y="163220"/>
                  </a:lnTo>
                  <a:lnTo>
                    <a:pt x="371856" y="176428"/>
                  </a:lnTo>
                  <a:lnTo>
                    <a:pt x="397230" y="181470"/>
                  </a:lnTo>
                  <a:lnTo>
                    <a:pt x="408901" y="180505"/>
                  </a:lnTo>
                  <a:lnTo>
                    <a:pt x="445033" y="160070"/>
                  </a:lnTo>
                  <a:lnTo>
                    <a:pt x="450443" y="149821"/>
                  </a:lnTo>
                  <a:close/>
                </a:path>
                <a:path w="674370" h="181610">
                  <a:moveTo>
                    <a:pt x="506133" y="21145"/>
                  </a:moveTo>
                  <a:lnTo>
                    <a:pt x="504545" y="12039"/>
                  </a:lnTo>
                  <a:lnTo>
                    <a:pt x="501218" y="6896"/>
                  </a:lnTo>
                  <a:lnTo>
                    <a:pt x="500265" y="5422"/>
                  </a:lnTo>
                  <a:lnTo>
                    <a:pt x="498792" y="4457"/>
                  </a:lnTo>
                  <a:lnTo>
                    <a:pt x="498792" y="14147"/>
                  </a:lnTo>
                  <a:lnTo>
                    <a:pt x="498640" y="21145"/>
                  </a:lnTo>
                  <a:lnTo>
                    <a:pt x="498449" y="31686"/>
                  </a:lnTo>
                  <a:lnTo>
                    <a:pt x="491998" y="35344"/>
                  </a:lnTo>
                  <a:lnTo>
                    <a:pt x="480326" y="35344"/>
                  </a:lnTo>
                  <a:lnTo>
                    <a:pt x="475310" y="29921"/>
                  </a:lnTo>
                  <a:lnTo>
                    <a:pt x="475310" y="12496"/>
                  </a:lnTo>
                  <a:lnTo>
                    <a:pt x="479907" y="6896"/>
                  </a:lnTo>
                  <a:lnTo>
                    <a:pt x="494741" y="6896"/>
                  </a:lnTo>
                  <a:lnTo>
                    <a:pt x="498792" y="14147"/>
                  </a:lnTo>
                  <a:lnTo>
                    <a:pt x="498792" y="4457"/>
                  </a:lnTo>
                  <a:lnTo>
                    <a:pt x="494093" y="1371"/>
                  </a:lnTo>
                  <a:lnTo>
                    <a:pt x="486879" y="0"/>
                  </a:lnTo>
                  <a:lnTo>
                    <a:pt x="479221" y="1574"/>
                  </a:lnTo>
                  <a:lnTo>
                    <a:pt x="473087" y="5969"/>
                  </a:lnTo>
                  <a:lnTo>
                    <a:pt x="469023" y="12687"/>
                  </a:lnTo>
                  <a:lnTo>
                    <a:pt x="467563" y="21145"/>
                  </a:lnTo>
                  <a:lnTo>
                    <a:pt x="467550" y="26276"/>
                  </a:lnTo>
                  <a:lnTo>
                    <a:pt x="468922" y="31521"/>
                  </a:lnTo>
                  <a:lnTo>
                    <a:pt x="472897" y="36144"/>
                  </a:lnTo>
                  <a:lnTo>
                    <a:pt x="477012" y="40855"/>
                  </a:lnTo>
                  <a:lnTo>
                    <a:pt x="481685" y="42291"/>
                  </a:lnTo>
                  <a:lnTo>
                    <a:pt x="486765" y="42291"/>
                  </a:lnTo>
                  <a:lnTo>
                    <a:pt x="494995" y="40601"/>
                  </a:lnTo>
                  <a:lnTo>
                    <a:pt x="501065" y="36029"/>
                  </a:lnTo>
                  <a:lnTo>
                    <a:pt x="501446" y="35344"/>
                  </a:lnTo>
                  <a:lnTo>
                    <a:pt x="504825" y="29298"/>
                  </a:lnTo>
                  <a:lnTo>
                    <a:pt x="506133" y="21145"/>
                  </a:lnTo>
                  <a:close/>
                </a:path>
                <a:path w="674370" h="181610">
                  <a:moveTo>
                    <a:pt x="563930" y="68630"/>
                  </a:moveTo>
                  <a:lnTo>
                    <a:pt x="529018" y="68630"/>
                  </a:lnTo>
                  <a:lnTo>
                    <a:pt x="529018" y="136944"/>
                  </a:lnTo>
                  <a:lnTo>
                    <a:pt x="528866" y="146418"/>
                  </a:lnTo>
                  <a:lnTo>
                    <a:pt x="522820" y="152146"/>
                  </a:lnTo>
                  <a:lnTo>
                    <a:pt x="519239" y="154165"/>
                  </a:lnTo>
                  <a:lnTo>
                    <a:pt x="509778" y="154165"/>
                  </a:lnTo>
                  <a:lnTo>
                    <a:pt x="505574" y="153085"/>
                  </a:lnTo>
                  <a:lnTo>
                    <a:pt x="502793" y="150114"/>
                  </a:lnTo>
                  <a:lnTo>
                    <a:pt x="498906" y="146418"/>
                  </a:lnTo>
                  <a:lnTo>
                    <a:pt x="498754" y="136944"/>
                  </a:lnTo>
                  <a:lnTo>
                    <a:pt x="498754" y="68630"/>
                  </a:lnTo>
                  <a:lnTo>
                    <a:pt x="464121" y="68630"/>
                  </a:lnTo>
                  <a:lnTo>
                    <a:pt x="464121" y="133680"/>
                  </a:lnTo>
                  <a:lnTo>
                    <a:pt x="464489" y="142405"/>
                  </a:lnTo>
                  <a:lnTo>
                    <a:pt x="491375" y="177406"/>
                  </a:lnTo>
                  <a:lnTo>
                    <a:pt x="513499" y="181000"/>
                  </a:lnTo>
                  <a:lnTo>
                    <a:pt x="525386" y="180022"/>
                  </a:lnTo>
                  <a:lnTo>
                    <a:pt x="558495" y="158153"/>
                  </a:lnTo>
                  <a:lnTo>
                    <a:pt x="563930" y="126847"/>
                  </a:lnTo>
                  <a:lnTo>
                    <a:pt x="563930" y="68630"/>
                  </a:lnTo>
                  <a:close/>
                </a:path>
                <a:path w="674370" h="181610">
                  <a:moveTo>
                    <a:pt x="564464" y="1028"/>
                  </a:moveTo>
                  <a:lnTo>
                    <a:pt x="557047" y="1028"/>
                  </a:lnTo>
                  <a:lnTo>
                    <a:pt x="557949" y="29464"/>
                  </a:lnTo>
                  <a:lnTo>
                    <a:pt x="540169" y="1028"/>
                  </a:lnTo>
                  <a:lnTo>
                    <a:pt x="533374" y="1028"/>
                  </a:lnTo>
                  <a:lnTo>
                    <a:pt x="533374" y="41262"/>
                  </a:lnTo>
                  <a:lnTo>
                    <a:pt x="540740" y="41262"/>
                  </a:lnTo>
                  <a:lnTo>
                    <a:pt x="540283" y="13042"/>
                  </a:lnTo>
                  <a:lnTo>
                    <a:pt x="557898" y="41262"/>
                  </a:lnTo>
                  <a:lnTo>
                    <a:pt x="564464" y="41262"/>
                  </a:lnTo>
                  <a:lnTo>
                    <a:pt x="564464" y="1028"/>
                  </a:lnTo>
                  <a:close/>
                </a:path>
                <a:path w="674370" h="181610">
                  <a:moveTo>
                    <a:pt x="625271" y="41262"/>
                  </a:moveTo>
                  <a:lnTo>
                    <a:pt x="622579" y="33388"/>
                  </a:lnTo>
                  <a:lnTo>
                    <a:pt x="620344" y="26847"/>
                  </a:lnTo>
                  <a:lnTo>
                    <a:pt x="614019" y="8318"/>
                  </a:lnTo>
                  <a:lnTo>
                    <a:pt x="612902" y="5054"/>
                  </a:lnTo>
                  <a:lnTo>
                    <a:pt x="612902" y="26847"/>
                  </a:lnTo>
                  <a:lnTo>
                    <a:pt x="601789" y="26847"/>
                  </a:lnTo>
                  <a:lnTo>
                    <a:pt x="607377" y="8318"/>
                  </a:lnTo>
                  <a:lnTo>
                    <a:pt x="612902" y="26847"/>
                  </a:lnTo>
                  <a:lnTo>
                    <a:pt x="612902" y="5054"/>
                  </a:lnTo>
                  <a:lnTo>
                    <a:pt x="611530" y="1028"/>
                  </a:lnTo>
                  <a:lnTo>
                    <a:pt x="602983" y="1028"/>
                  </a:lnTo>
                  <a:lnTo>
                    <a:pt x="589419" y="41262"/>
                  </a:lnTo>
                  <a:lnTo>
                    <a:pt x="597458" y="41262"/>
                  </a:lnTo>
                  <a:lnTo>
                    <a:pt x="599795" y="33388"/>
                  </a:lnTo>
                  <a:lnTo>
                    <a:pt x="614883" y="33388"/>
                  </a:lnTo>
                  <a:lnTo>
                    <a:pt x="617245" y="41262"/>
                  </a:lnTo>
                  <a:lnTo>
                    <a:pt x="625271" y="41262"/>
                  </a:lnTo>
                  <a:close/>
                </a:path>
                <a:path w="674370" h="181610">
                  <a:moveTo>
                    <a:pt x="674001" y="154330"/>
                  </a:moveTo>
                  <a:lnTo>
                    <a:pt x="617474" y="154330"/>
                  </a:lnTo>
                  <a:lnTo>
                    <a:pt x="617474" y="132740"/>
                  </a:lnTo>
                  <a:lnTo>
                    <a:pt x="665937" y="132740"/>
                  </a:lnTo>
                  <a:lnTo>
                    <a:pt x="665937" y="108610"/>
                  </a:lnTo>
                  <a:lnTo>
                    <a:pt x="617474" y="108610"/>
                  </a:lnTo>
                  <a:lnTo>
                    <a:pt x="617474" y="92100"/>
                  </a:lnTo>
                  <a:lnTo>
                    <a:pt x="669340" y="92100"/>
                  </a:lnTo>
                  <a:lnTo>
                    <a:pt x="669340" y="69240"/>
                  </a:lnTo>
                  <a:lnTo>
                    <a:pt x="582701" y="69240"/>
                  </a:lnTo>
                  <a:lnTo>
                    <a:pt x="582701" y="92100"/>
                  </a:lnTo>
                  <a:lnTo>
                    <a:pt x="582701" y="108610"/>
                  </a:lnTo>
                  <a:lnTo>
                    <a:pt x="582701" y="132740"/>
                  </a:lnTo>
                  <a:lnTo>
                    <a:pt x="582701" y="154330"/>
                  </a:lnTo>
                  <a:lnTo>
                    <a:pt x="582701" y="178460"/>
                  </a:lnTo>
                  <a:lnTo>
                    <a:pt x="674001" y="178460"/>
                  </a:lnTo>
                  <a:lnTo>
                    <a:pt x="674001" y="154330"/>
                  </a:lnTo>
                  <a:close/>
                </a:path>
                <a:path w="674370" h="181610">
                  <a:moveTo>
                    <a:pt x="674001" y="34417"/>
                  </a:moveTo>
                  <a:lnTo>
                    <a:pt x="658050" y="34417"/>
                  </a:lnTo>
                  <a:lnTo>
                    <a:pt x="658050" y="952"/>
                  </a:lnTo>
                  <a:lnTo>
                    <a:pt x="650455" y="952"/>
                  </a:lnTo>
                  <a:lnTo>
                    <a:pt x="650455" y="41262"/>
                  </a:lnTo>
                  <a:lnTo>
                    <a:pt x="674001" y="41262"/>
                  </a:lnTo>
                  <a:lnTo>
                    <a:pt x="674001" y="3441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390525" cy="6858000"/>
            </a:xfrm>
            <a:custGeom>
              <a:avLst/>
              <a:gdLst/>
              <a:ahLst/>
              <a:cxnLst/>
              <a:rect l="l" t="t" r="r" b="b"/>
              <a:pathLst>
                <a:path w="390525" h="6858000">
                  <a:moveTo>
                    <a:pt x="389991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89991" y="6858000"/>
                  </a:lnTo>
                  <a:lnTo>
                    <a:pt x="389991" y="0"/>
                  </a:lnTo>
                  <a:close/>
                </a:path>
              </a:pathLst>
            </a:custGeom>
            <a:solidFill>
              <a:srgbClr val="FFC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9216" y="1304874"/>
              <a:ext cx="3493539" cy="226766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6989" y="4055516"/>
              <a:ext cx="3396352" cy="236574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91618" y="2164015"/>
              <a:ext cx="2321494" cy="41108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63654" y="5011065"/>
              <a:ext cx="1659150" cy="31311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41323" y="1065771"/>
              <a:ext cx="3514813" cy="20493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77290" y="4000868"/>
              <a:ext cx="3480342" cy="214590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79592" y="1933328"/>
              <a:ext cx="1606265" cy="41699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48169" y="5250283"/>
              <a:ext cx="2220370" cy="45225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05093" y="4764037"/>
              <a:ext cx="2466390" cy="4193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9991" y="0"/>
            <a:ext cx="11802110" cy="6858000"/>
            <a:chOff x="389991" y="0"/>
            <a:chExt cx="11802110" cy="6858000"/>
          </a:xfrm>
        </p:grpSpPr>
        <p:sp>
          <p:nvSpPr>
            <p:cNvPr id="3" name="object 3"/>
            <p:cNvSpPr/>
            <p:nvPr/>
          </p:nvSpPr>
          <p:spPr>
            <a:xfrm>
              <a:off x="389991" y="1179575"/>
              <a:ext cx="11802110" cy="5678805"/>
            </a:xfrm>
            <a:custGeom>
              <a:avLst/>
              <a:gdLst/>
              <a:ahLst/>
              <a:cxnLst/>
              <a:rect l="l" t="t" r="r" b="b"/>
              <a:pathLst>
                <a:path w="11802110" h="5678805">
                  <a:moveTo>
                    <a:pt x="0" y="5678424"/>
                  </a:moveTo>
                  <a:lnTo>
                    <a:pt x="11801703" y="5678424"/>
                  </a:lnTo>
                  <a:lnTo>
                    <a:pt x="11801703" y="0"/>
                  </a:lnTo>
                  <a:lnTo>
                    <a:pt x="0" y="0"/>
                  </a:lnTo>
                  <a:lnTo>
                    <a:pt x="0" y="5678424"/>
                  </a:lnTo>
                  <a:close/>
                </a:path>
              </a:pathLst>
            </a:custGeom>
            <a:solidFill>
              <a:srgbClr val="FDD7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9991" y="0"/>
              <a:ext cx="11802110" cy="1179830"/>
            </a:xfrm>
            <a:custGeom>
              <a:avLst/>
              <a:gdLst/>
              <a:ahLst/>
              <a:cxnLst/>
              <a:rect l="l" t="t" r="r" b="b"/>
              <a:pathLst>
                <a:path w="11802110" h="1179830">
                  <a:moveTo>
                    <a:pt x="11801703" y="0"/>
                  </a:moveTo>
                  <a:lnTo>
                    <a:pt x="0" y="0"/>
                  </a:lnTo>
                  <a:lnTo>
                    <a:pt x="0" y="1179576"/>
                  </a:lnTo>
                  <a:lnTo>
                    <a:pt x="11801703" y="1179576"/>
                  </a:lnTo>
                  <a:lnTo>
                    <a:pt x="11801703" y="0"/>
                  </a:lnTo>
                  <a:close/>
                </a:path>
              </a:pathLst>
            </a:custGeom>
            <a:solidFill>
              <a:srgbClr val="38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Welcome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to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the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dirty="0"/>
              <a:t>Being</a:t>
            </a:r>
            <a:r>
              <a:rPr spc="-25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dirty="0"/>
              <a:t>Buddy</a:t>
            </a:r>
            <a:r>
              <a:rPr spc="-25" dirty="0"/>
              <a:t> </a:t>
            </a:r>
            <a:r>
              <a:rPr spc="-10" dirty="0"/>
              <a:t>Course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1809730" cy="6858000"/>
            <a:chOff x="0" y="0"/>
            <a:chExt cx="11809730" cy="68580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9333" y="2030958"/>
              <a:ext cx="4269531" cy="109693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5921" y="4094613"/>
              <a:ext cx="6364624" cy="109904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668774" y="6008484"/>
              <a:ext cx="1141095" cy="395605"/>
            </a:xfrm>
            <a:custGeom>
              <a:avLst/>
              <a:gdLst/>
              <a:ahLst/>
              <a:cxnLst/>
              <a:rect l="l" t="t" r="r" b="b"/>
              <a:pathLst>
                <a:path w="1141095" h="395604">
                  <a:moveTo>
                    <a:pt x="1140663" y="0"/>
                  </a:moveTo>
                  <a:lnTo>
                    <a:pt x="0" y="0"/>
                  </a:lnTo>
                  <a:lnTo>
                    <a:pt x="0" y="395427"/>
                  </a:lnTo>
                  <a:lnTo>
                    <a:pt x="1140663" y="395427"/>
                  </a:lnTo>
                  <a:lnTo>
                    <a:pt x="1140663" y="0"/>
                  </a:lnTo>
                  <a:close/>
                </a:path>
              </a:pathLst>
            </a:custGeom>
            <a:solidFill>
              <a:srgbClr val="FFC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057827" y="6288823"/>
              <a:ext cx="676275" cy="42545"/>
            </a:xfrm>
            <a:custGeom>
              <a:avLst/>
              <a:gdLst/>
              <a:ahLst/>
              <a:cxnLst/>
              <a:rect l="l" t="t" r="r" b="b"/>
              <a:pathLst>
                <a:path w="676275" h="42545">
                  <a:moveTo>
                    <a:pt x="36182" y="30022"/>
                  </a:moveTo>
                  <a:lnTo>
                    <a:pt x="29121" y="27051"/>
                  </a:lnTo>
                  <a:lnTo>
                    <a:pt x="28321" y="29464"/>
                  </a:lnTo>
                  <a:lnTo>
                    <a:pt x="27012" y="31216"/>
                  </a:lnTo>
                  <a:lnTo>
                    <a:pt x="25361" y="33324"/>
                  </a:lnTo>
                  <a:lnTo>
                    <a:pt x="23075" y="35166"/>
                  </a:lnTo>
                  <a:lnTo>
                    <a:pt x="12992" y="35166"/>
                  </a:lnTo>
                  <a:lnTo>
                    <a:pt x="8153" y="30086"/>
                  </a:lnTo>
                  <a:lnTo>
                    <a:pt x="8153" y="12306"/>
                  </a:lnTo>
                  <a:lnTo>
                    <a:pt x="12712" y="6883"/>
                  </a:lnTo>
                  <a:lnTo>
                    <a:pt x="23418" y="6883"/>
                  </a:lnTo>
                  <a:lnTo>
                    <a:pt x="25641" y="9156"/>
                  </a:lnTo>
                  <a:lnTo>
                    <a:pt x="27520" y="11963"/>
                  </a:lnTo>
                  <a:lnTo>
                    <a:pt x="27990" y="14401"/>
                  </a:lnTo>
                  <a:lnTo>
                    <a:pt x="35496" y="12420"/>
                  </a:lnTo>
                  <a:lnTo>
                    <a:pt x="31623" y="0"/>
                  </a:lnTo>
                  <a:lnTo>
                    <a:pt x="19088" y="0"/>
                  </a:lnTo>
                  <a:lnTo>
                    <a:pt x="11772" y="1358"/>
                  </a:lnTo>
                  <a:lnTo>
                    <a:pt x="5689" y="5372"/>
                  </a:lnTo>
                  <a:lnTo>
                    <a:pt x="1536" y="11963"/>
                  </a:lnTo>
                  <a:lnTo>
                    <a:pt x="0" y="21018"/>
                  </a:lnTo>
                  <a:lnTo>
                    <a:pt x="1435" y="30010"/>
                  </a:lnTo>
                  <a:lnTo>
                    <a:pt x="5397" y="36677"/>
                  </a:lnTo>
                  <a:lnTo>
                    <a:pt x="11366" y="40830"/>
                  </a:lnTo>
                  <a:lnTo>
                    <a:pt x="18796" y="42265"/>
                  </a:lnTo>
                  <a:lnTo>
                    <a:pt x="25361" y="42265"/>
                  </a:lnTo>
                  <a:lnTo>
                    <a:pt x="29857" y="39370"/>
                  </a:lnTo>
                  <a:lnTo>
                    <a:pt x="34696" y="33680"/>
                  </a:lnTo>
                  <a:lnTo>
                    <a:pt x="36182" y="30022"/>
                  </a:lnTo>
                  <a:close/>
                </a:path>
                <a:path w="676275" h="42545">
                  <a:moveTo>
                    <a:pt x="122339" y="21120"/>
                  </a:moveTo>
                  <a:lnTo>
                    <a:pt x="120751" y="12039"/>
                  </a:lnTo>
                  <a:lnTo>
                    <a:pt x="117411" y="6870"/>
                  </a:lnTo>
                  <a:lnTo>
                    <a:pt x="116459" y="5422"/>
                  </a:lnTo>
                  <a:lnTo>
                    <a:pt x="114985" y="4457"/>
                  </a:lnTo>
                  <a:lnTo>
                    <a:pt x="114985" y="14122"/>
                  </a:lnTo>
                  <a:lnTo>
                    <a:pt x="114642" y="31673"/>
                  </a:lnTo>
                  <a:lnTo>
                    <a:pt x="108204" y="35318"/>
                  </a:lnTo>
                  <a:lnTo>
                    <a:pt x="96520" y="35318"/>
                  </a:lnTo>
                  <a:lnTo>
                    <a:pt x="91516" y="29895"/>
                  </a:lnTo>
                  <a:lnTo>
                    <a:pt x="91516" y="12471"/>
                  </a:lnTo>
                  <a:lnTo>
                    <a:pt x="96126" y="6870"/>
                  </a:lnTo>
                  <a:lnTo>
                    <a:pt x="110934" y="6870"/>
                  </a:lnTo>
                  <a:lnTo>
                    <a:pt x="114985" y="14122"/>
                  </a:lnTo>
                  <a:lnTo>
                    <a:pt x="114985" y="4457"/>
                  </a:lnTo>
                  <a:lnTo>
                    <a:pt x="110299" y="1371"/>
                  </a:lnTo>
                  <a:lnTo>
                    <a:pt x="103073" y="0"/>
                  </a:lnTo>
                  <a:lnTo>
                    <a:pt x="95415" y="1587"/>
                  </a:lnTo>
                  <a:lnTo>
                    <a:pt x="89281" y="5981"/>
                  </a:lnTo>
                  <a:lnTo>
                    <a:pt x="85229" y="12687"/>
                  </a:lnTo>
                  <a:lnTo>
                    <a:pt x="83769" y="21120"/>
                  </a:lnTo>
                  <a:lnTo>
                    <a:pt x="83756" y="26250"/>
                  </a:lnTo>
                  <a:lnTo>
                    <a:pt x="85128" y="31496"/>
                  </a:lnTo>
                  <a:lnTo>
                    <a:pt x="93218" y="40843"/>
                  </a:lnTo>
                  <a:lnTo>
                    <a:pt x="97891" y="42252"/>
                  </a:lnTo>
                  <a:lnTo>
                    <a:pt x="102958" y="42252"/>
                  </a:lnTo>
                  <a:lnTo>
                    <a:pt x="111188" y="40576"/>
                  </a:lnTo>
                  <a:lnTo>
                    <a:pt x="117259" y="36017"/>
                  </a:lnTo>
                  <a:lnTo>
                    <a:pt x="117652" y="35318"/>
                  </a:lnTo>
                  <a:lnTo>
                    <a:pt x="121031" y="29286"/>
                  </a:lnTo>
                  <a:lnTo>
                    <a:pt x="122339" y="21120"/>
                  </a:lnTo>
                  <a:close/>
                </a:path>
                <a:path w="676275" h="42545">
                  <a:moveTo>
                    <a:pt x="210654" y="1028"/>
                  </a:moveTo>
                  <a:lnTo>
                    <a:pt x="199707" y="1028"/>
                  </a:lnTo>
                  <a:lnTo>
                    <a:pt x="192024" y="30873"/>
                  </a:lnTo>
                  <a:lnTo>
                    <a:pt x="184162" y="1028"/>
                  </a:lnTo>
                  <a:lnTo>
                    <a:pt x="173215" y="1028"/>
                  </a:lnTo>
                  <a:lnTo>
                    <a:pt x="173215" y="41249"/>
                  </a:lnTo>
                  <a:lnTo>
                    <a:pt x="180568" y="41249"/>
                  </a:lnTo>
                  <a:lnTo>
                    <a:pt x="179832" y="8191"/>
                  </a:lnTo>
                  <a:lnTo>
                    <a:pt x="188544" y="41249"/>
                  </a:lnTo>
                  <a:lnTo>
                    <a:pt x="195326" y="41249"/>
                  </a:lnTo>
                  <a:lnTo>
                    <a:pt x="204000" y="8191"/>
                  </a:lnTo>
                  <a:lnTo>
                    <a:pt x="203314" y="41249"/>
                  </a:lnTo>
                  <a:lnTo>
                    <a:pt x="210654" y="41249"/>
                  </a:lnTo>
                  <a:lnTo>
                    <a:pt x="210654" y="1028"/>
                  </a:lnTo>
                  <a:close/>
                </a:path>
                <a:path w="676275" h="42545">
                  <a:moveTo>
                    <a:pt x="300863" y="1028"/>
                  </a:moveTo>
                  <a:lnTo>
                    <a:pt x="289928" y="1028"/>
                  </a:lnTo>
                  <a:lnTo>
                    <a:pt x="282232" y="30873"/>
                  </a:lnTo>
                  <a:lnTo>
                    <a:pt x="274370" y="1028"/>
                  </a:lnTo>
                  <a:lnTo>
                    <a:pt x="263423" y="1028"/>
                  </a:lnTo>
                  <a:lnTo>
                    <a:pt x="263423" y="41249"/>
                  </a:lnTo>
                  <a:lnTo>
                    <a:pt x="270776" y="41249"/>
                  </a:lnTo>
                  <a:lnTo>
                    <a:pt x="270027" y="8191"/>
                  </a:lnTo>
                  <a:lnTo>
                    <a:pt x="278752" y="41249"/>
                  </a:lnTo>
                  <a:lnTo>
                    <a:pt x="285534" y="41249"/>
                  </a:lnTo>
                  <a:lnTo>
                    <a:pt x="294195" y="8191"/>
                  </a:lnTo>
                  <a:lnTo>
                    <a:pt x="293509" y="41249"/>
                  </a:lnTo>
                  <a:lnTo>
                    <a:pt x="300863" y="41249"/>
                  </a:lnTo>
                  <a:lnTo>
                    <a:pt x="300863" y="1028"/>
                  </a:lnTo>
                  <a:close/>
                </a:path>
                <a:path w="676275" h="42545">
                  <a:moveTo>
                    <a:pt x="361264" y="1028"/>
                  </a:moveTo>
                  <a:lnTo>
                    <a:pt x="353847" y="1028"/>
                  </a:lnTo>
                  <a:lnTo>
                    <a:pt x="353847" y="41249"/>
                  </a:lnTo>
                  <a:lnTo>
                    <a:pt x="361264" y="41249"/>
                  </a:lnTo>
                  <a:lnTo>
                    <a:pt x="361264" y="1028"/>
                  </a:lnTo>
                  <a:close/>
                </a:path>
                <a:path w="676275" h="42545">
                  <a:moveTo>
                    <a:pt x="440690" y="1028"/>
                  </a:moveTo>
                  <a:lnTo>
                    <a:pt x="411175" y="1028"/>
                  </a:lnTo>
                  <a:lnTo>
                    <a:pt x="411175" y="7861"/>
                  </a:lnTo>
                  <a:lnTo>
                    <a:pt x="422059" y="7861"/>
                  </a:lnTo>
                  <a:lnTo>
                    <a:pt x="422059" y="41262"/>
                  </a:lnTo>
                  <a:lnTo>
                    <a:pt x="429577" y="41262"/>
                  </a:lnTo>
                  <a:lnTo>
                    <a:pt x="429577" y="7861"/>
                  </a:lnTo>
                  <a:lnTo>
                    <a:pt x="440690" y="7861"/>
                  </a:lnTo>
                  <a:lnTo>
                    <a:pt x="440690" y="1028"/>
                  </a:lnTo>
                  <a:close/>
                </a:path>
                <a:path w="676275" h="42545">
                  <a:moveTo>
                    <a:pt x="516674" y="1028"/>
                  </a:moveTo>
                  <a:lnTo>
                    <a:pt x="487146" y="1028"/>
                  </a:lnTo>
                  <a:lnTo>
                    <a:pt x="487146" y="7861"/>
                  </a:lnTo>
                  <a:lnTo>
                    <a:pt x="498030" y="7861"/>
                  </a:lnTo>
                  <a:lnTo>
                    <a:pt x="498030" y="41262"/>
                  </a:lnTo>
                  <a:lnTo>
                    <a:pt x="505548" y="41262"/>
                  </a:lnTo>
                  <a:lnTo>
                    <a:pt x="505548" y="7861"/>
                  </a:lnTo>
                  <a:lnTo>
                    <a:pt x="516674" y="7861"/>
                  </a:lnTo>
                  <a:lnTo>
                    <a:pt x="516674" y="1028"/>
                  </a:lnTo>
                  <a:close/>
                </a:path>
                <a:path w="676275" h="42545">
                  <a:moveTo>
                    <a:pt x="596277" y="34455"/>
                  </a:moveTo>
                  <a:lnTo>
                    <a:pt x="573646" y="34455"/>
                  </a:lnTo>
                  <a:lnTo>
                    <a:pt x="573646" y="23698"/>
                  </a:lnTo>
                  <a:lnTo>
                    <a:pt x="593026" y="23698"/>
                  </a:lnTo>
                  <a:lnTo>
                    <a:pt x="593026" y="17195"/>
                  </a:lnTo>
                  <a:lnTo>
                    <a:pt x="573646" y="17195"/>
                  </a:lnTo>
                  <a:lnTo>
                    <a:pt x="573646" y="7747"/>
                  </a:lnTo>
                  <a:lnTo>
                    <a:pt x="594842" y="7747"/>
                  </a:lnTo>
                  <a:lnTo>
                    <a:pt x="594842" y="1028"/>
                  </a:lnTo>
                  <a:lnTo>
                    <a:pt x="566242" y="1028"/>
                  </a:lnTo>
                  <a:lnTo>
                    <a:pt x="566242" y="41262"/>
                  </a:lnTo>
                  <a:lnTo>
                    <a:pt x="596277" y="41262"/>
                  </a:lnTo>
                  <a:lnTo>
                    <a:pt x="596277" y="34455"/>
                  </a:lnTo>
                  <a:close/>
                </a:path>
                <a:path w="676275" h="42545">
                  <a:moveTo>
                    <a:pt x="675817" y="34455"/>
                  </a:moveTo>
                  <a:lnTo>
                    <a:pt x="653199" y="34455"/>
                  </a:lnTo>
                  <a:lnTo>
                    <a:pt x="653199" y="23698"/>
                  </a:lnTo>
                  <a:lnTo>
                    <a:pt x="672579" y="23698"/>
                  </a:lnTo>
                  <a:lnTo>
                    <a:pt x="672579" y="17195"/>
                  </a:lnTo>
                  <a:lnTo>
                    <a:pt x="653199" y="17195"/>
                  </a:lnTo>
                  <a:lnTo>
                    <a:pt x="653199" y="7747"/>
                  </a:lnTo>
                  <a:lnTo>
                    <a:pt x="674395" y="7747"/>
                  </a:lnTo>
                  <a:lnTo>
                    <a:pt x="674395" y="1028"/>
                  </a:lnTo>
                  <a:lnTo>
                    <a:pt x="645795" y="1028"/>
                  </a:lnTo>
                  <a:lnTo>
                    <a:pt x="645795" y="41262"/>
                  </a:lnTo>
                  <a:lnTo>
                    <a:pt x="675817" y="41262"/>
                  </a:lnTo>
                  <a:lnTo>
                    <a:pt x="675817" y="3445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44162" y="6084410"/>
              <a:ext cx="246672" cy="24667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059642" y="6084417"/>
              <a:ext cx="674370" cy="181610"/>
            </a:xfrm>
            <a:custGeom>
              <a:avLst/>
              <a:gdLst/>
              <a:ahLst/>
              <a:cxnLst/>
              <a:rect l="l" t="t" r="r" b="b"/>
              <a:pathLst>
                <a:path w="674370" h="181610">
                  <a:moveTo>
                    <a:pt x="7416" y="1041"/>
                  </a:moveTo>
                  <a:lnTo>
                    <a:pt x="12" y="1041"/>
                  </a:lnTo>
                  <a:lnTo>
                    <a:pt x="12" y="41262"/>
                  </a:lnTo>
                  <a:lnTo>
                    <a:pt x="7416" y="41262"/>
                  </a:lnTo>
                  <a:lnTo>
                    <a:pt x="7416" y="1041"/>
                  </a:lnTo>
                  <a:close/>
                </a:path>
                <a:path w="674370" h="181610">
                  <a:moveTo>
                    <a:pt x="70154" y="1028"/>
                  </a:moveTo>
                  <a:lnTo>
                    <a:pt x="62750" y="1028"/>
                  </a:lnTo>
                  <a:lnTo>
                    <a:pt x="63665" y="29464"/>
                  </a:lnTo>
                  <a:lnTo>
                    <a:pt x="45885" y="1028"/>
                  </a:lnTo>
                  <a:lnTo>
                    <a:pt x="39103" y="1028"/>
                  </a:lnTo>
                  <a:lnTo>
                    <a:pt x="39103" y="41262"/>
                  </a:lnTo>
                  <a:lnTo>
                    <a:pt x="46443" y="41262"/>
                  </a:lnTo>
                  <a:lnTo>
                    <a:pt x="45999" y="13042"/>
                  </a:lnTo>
                  <a:lnTo>
                    <a:pt x="63614" y="41262"/>
                  </a:lnTo>
                  <a:lnTo>
                    <a:pt x="70154" y="41262"/>
                  </a:lnTo>
                  <a:lnTo>
                    <a:pt x="70154" y="1028"/>
                  </a:lnTo>
                  <a:close/>
                </a:path>
                <a:path w="674370" h="181610">
                  <a:moveTo>
                    <a:pt x="104622" y="178079"/>
                  </a:moveTo>
                  <a:lnTo>
                    <a:pt x="81330" y="139484"/>
                  </a:lnTo>
                  <a:lnTo>
                    <a:pt x="77952" y="133896"/>
                  </a:lnTo>
                  <a:lnTo>
                    <a:pt x="83070" y="131876"/>
                  </a:lnTo>
                  <a:lnTo>
                    <a:pt x="87718" y="130187"/>
                  </a:lnTo>
                  <a:lnTo>
                    <a:pt x="92062" y="125526"/>
                  </a:lnTo>
                  <a:lnTo>
                    <a:pt x="99961" y="117487"/>
                  </a:lnTo>
                  <a:lnTo>
                    <a:pt x="99987" y="117005"/>
                  </a:lnTo>
                  <a:lnTo>
                    <a:pt x="100431" y="107708"/>
                  </a:lnTo>
                  <a:lnTo>
                    <a:pt x="100431" y="103657"/>
                  </a:lnTo>
                  <a:lnTo>
                    <a:pt x="99529" y="95135"/>
                  </a:lnTo>
                  <a:lnTo>
                    <a:pt x="98285" y="91567"/>
                  </a:lnTo>
                  <a:lnTo>
                    <a:pt x="96431" y="86220"/>
                  </a:lnTo>
                  <a:lnTo>
                    <a:pt x="65874" y="69037"/>
                  </a:lnTo>
                  <a:lnTo>
                    <a:pt x="65874" y="91884"/>
                  </a:lnTo>
                  <a:lnTo>
                    <a:pt x="65874" y="116713"/>
                  </a:lnTo>
                  <a:lnTo>
                    <a:pt x="54864" y="117005"/>
                  </a:lnTo>
                  <a:lnTo>
                    <a:pt x="34709" y="117005"/>
                  </a:lnTo>
                  <a:lnTo>
                    <a:pt x="34709" y="91567"/>
                  </a:lnTo>
                  <a:lnTo>
                    <a:pt x="55016" y="91567"/>
                  </a:lnTo>
                  <a:lnTo>
                    <a:pt x="65874" y="91884"/>
                  </a:lnTo>
                  <a:lnTo>
                    <a:pt x="65874" y="69037"/>
                  </a:lnTo>
                  <a:lnTo>
                    <a:pt x="62217" y="68770"/>
                  </a:lnTo>
                  <a:lnTo>
                    <a:pt x="54559" y="68630"/>
                  </a:lnTo>
                  <a:lnTo>
                    <a:pt x="0" y="68630"/>
                  </a:lnTo>
                  <a:lnTo>
                    <a:pt x="0" y="178079"/>
                  </a:lnTo>
                  <a:lnTo>
                    <a:pt x="34709" y="178079"/>
                  </a:lnTo>
                  <a:lnTo>
                    <a:pt x="34709" y="139484"/>
                  </a:lnTo>
                  <a:lnTo>
                    <a:pt x="44945" y="139484"/>
                  </a:lnTo>
                  <a:lnTo>
                    <a:pt x="66179" y="178079"/>
                  </a:lnTo>
                  <a:lnTo>
                    <a:pt x="104622" y="178079"/>
                  </a:lnTo>
                  <a:close/>
                </a:path>
                <a:path w="674370" h="181610">
                  <a:moveTo>
                    <a:pt x="125577" y="1028"/>
                  </a:moveTo>
                  <a:lnTo>
                    <a:pt x="96050" y="1028"/>
                  </a:lnTo>
                  <a:lnTo>
                    <a:pt x="96050" y="7874"/>
                  </a:lnTo>
                  <a:lnTo>
                    <a:pt x="106934" y="7874"/>
                  </a:lnTo>
                  <a:lnTo>
                    <a:pt x="106934" y="41262"/>
                  </a:lnTo>
                  <a:lnTo>
                    <a:pt x="114452" y="41262"/>
                  </a:lnTo>
                  <a:lnTo>
                    <a:pt x="114452" y="7874"/>
                  </a:lnTo>
                  <a:lnTo>
                    <a:pt x="125577" y="7874"/>
                  </a:lnTo>
                  <a:lnTo>
                    <a:pt x="125577" y="1028"/>
                  </a:lnTo>
                  <a:close/>
                </a:path>
                <a:path w="674370" h="181610">
                  <a:moveTo>
                    <a:pt x="181203" y="34467"/>
                  </a:moveTo>
                  <a:lnTo>
                    <a:pt x="158572" y="34467"/>
                  </a:lnTo>
                  <a:lnTo>
                    <a:pt x="158572" y="23698"/>
                  </a:lnTo>
                  <a:lnTo>
                    <a:pt x="177952" y="23698"/>
                  </a:lnTo>
                  <a:lnTo>
                    <a:pt x="177952" y="17208"/>
                  </a:lnTo>
                  <a:lnTo>
                    <a:pt x="158572" y="17208"/>
                  </a:lnTo>
                  <a:lnTo>
                    <a:pt x="158572" y="7747"/>
                  </a:lnTo>
                  <a:lnTo>
                    <a:pt x="179781" y="7747"/>
                  </a:lnTo>
                  <a:lnTo>
                    <a:pt x="179781" y="1028"/>
                  </a:lnTo>
                  <a:lnTo>
                    <a:pt x="151155" y="1028"/>
                  </a:lnTo>
                  <a:lnTo>
                    <a:pt x="151155" y="41262"/>
                  </a:lnTo>
                  <a:lnTo>
                    <a:pt x="181203" y="41262"/>
                  </a:lnTo>
                  <a:lnTo>
                    <a:pt x="181203" y="34467"/>
                  </a:lnTo>
                  <a:close/>
                </a:path>
                <a:path w="674370" h="181610">
                  <a:moveTo>
                    <a:pt x="210337" y="154190"/>
                  </a:moveTo>
                  <a:lnTo>
                    <a:pt x="153682" y="154190"/>
                  </a:lnTo>
                  <a:lnTo>
                    <a:pt x="153682" y="132600"/>
                  </a:lnTo>
                  <a:lnTo>
                    <a:pt x="202272" y="132600"/>
                  </a:lnTo>
                  <a:lnTo>
                    <a:pt x="202272" y="108470"/>
                  </a:lnTo>
                  <a:lnTo>
                    <a:pt x="153682" y="108470"/>
                  </a:lnTo>
                  <a:lnTo>
                    <a:pt x="153682" y="93230"/>
                  </a:lnTo>
                  <a:lnTo>
                    <a:pt x="205676" y="93230"/>
                  </a:lnTo>
                  <a:lnTo>
                    <a:pt x="205676" y="69100"/>
                  </a:lnTo>
                  <a:lnTo>
                    <a:pt x="119037" y="69100"/>
                  </a:lnTo>
                  <a:lnTo>
                    <a:pt x="119037" y="93230"/>
                  </a:lnTo>
                  <a:lnTo>
                    <a:pt x="119037" y="108470"/>
                  </a:lnTo>
                  <a:lnTo>
                    <a:pt x="119037" y="132600"/>
                  </a:lnTo>
                  <a:lnTo>
                    <a:pt x="119037" y="154190"/>
                  </a:lnTo>
                  <a:lnTo>
                    <a:pt x="119037" y="178320"/>
                  </a:lnTo>
                  <a:lnTo>
                    <a:pt x="210337" y="178320"/>
                  </a:lnTo>
                  <a:lnTo>
                    <a:pt x="210337" y="154190"/>
                  </a:lnTo>
                  <a:close/>
                </a:path>
                <a:path w="674370" h="181610">
                  <a:moveTo>
                    <a:pt x="240080" y="41262"/>
                  </a:moveTo>
                  <a:lnTo>
                    <a:pt x="231902" y="26339"/>
                  </a:lnTo>
                  <a:lnTo>
                    <a:pt x="231127" y="24904"/>
                  </a:lnTo>
                  <a:lnTo>
                    <a:pt x="233400" y="24218"/>
                  </a:lnTo>
                  <a:lnTo>
                    <a:pt x="239052" y="21551"/>
                  </a:lnTo>
                  <a:lnTo>
                    <a:pt x="239052" y="20104"/>
                  </a:lnTo>
                  <a:lnTo>
                    <a:pt x="239052" y="9169"/>
                  </a:lnTo>
                  <a:lnTo>
                    <a:pt x="238036" y="7518"/>
                  </a:lnTo>
                  <a:lnTo>
                    <a:pt x="237109" y="5981"/>
                  </a:lnTo>
                  <a:lnTo>
                    <a:pt x="234607" y="3924"/>
                  </a:lnTo>
                  <a:lnTo>
                    <a:pt x="231406" y="1358"/>
                  </a:lnTo>
                  <a:lnTo>
                    <a:pt x="231406" y="19659"/>
                  </a:lnTo>
                  <a:lnTo>
                    <a:pt x="225996" y="19951"/>
                  </a:lnTo>
                  <a:lnTo>
                    <a:pt x="222910" y="20053"/>
                  </a:lnTo>
                  <a:lnTo>
                    <a:pt x="221945" y="20104"/>
                  </a:lnTo>
                  <a:lnTo>
                    <a:pt x="216763" y="20104"/>
                  </a:lnTo>
                  <a:lnTo>
                    <a:pt x="216763" y="7518"/>
                  </a:lnTo>
                  <a:lnTo>
                    <a:pt x="224675" y="7518"/>
                  </a:lnTo>
                  <a:lnTo>
                    <a:pt x="226618" y="7581"/>
                  </a:lnTo>
                  <a:lnTo>
                    <a:pt x="231355" y="9969"/>
                  </a:lnTo>
                  <a:lnTo>
                    <a:pt x="231406" y="19659"/>
                  </a:lnTo>
                  <a:lnTo>
                    <a:pt x="231406" y="1358"/>
                  </a:lnTo>
                  <a:lnTo>
                    <a:pt x="231063" y="1079"/>
                  </a:lnTo>
                  <a:lnTo>
                    <a:pt x="227482" y="1079"/>
                  </a:lnTo>
                  <a:lnTo>
                    <a:pt x="222123" y="1028"/>
                  </a:lnTo>
                  <a:lnTo>
                    <a:pt x="209296" y="1028"/>
                  </a:lnTo>
                  <a:lnTo>
                    <a:pt x="209296" y="41262"/>
                  </a:lnTo>
                  <a:lnTo>
                    <a:pt x="216763" y="41262"/>
                  </a:lnTo>
                  <a:lnTo>
                    <a:pt x="216763" y="26339"/>
                  </a:lnTo>
                  <a:lnTo>
                    <a:pt x="223481" y="26339"/>
                  </a:lnTo>
                  <a:lnTo>
                    <a:pt x="231470" y="41262"/>
                  </a:lnTo>
                  <a:lnTo>
                    <a:pt x="240080" y="41262"/>
                  </a:lnTo>
                  <a:close/>
                </a:path>
                <a:path w="674370" h="181610">
                  <a:moveTo>
                    <a:pt x="299567" y="1028"/>
                  </a:moveTo>
                  <a:lnTo>
                    <a:pt x="292163" y="1028"/>
                  </a:lnTo>
                  <a:lnTo>
                    <a:pt x="293077" y="29464"/>
                  </a:lnTo>
                  <a:lnTo>
                    <a:pt x="275297" y="1028"/>
                  </a:lnTo>
                  <a:lnTo>
                    <a:pt x="268516" y="1028"/>
                  </a:lnTo>
                  <a:lnTo>
                    <a:pt x="268516" y="41262"/>
                  </a:lnTo>
                  <a:lnTo>
                    <a:pt x="275869" y="41262"/>
                  </a:lnTo>
                  <a:lnTo>
                    <a:pt x="275412" y="13042"/>
                  </a:lnTo>
                  <a:lnTo>
                    <a:pt x="293014" y="41262"/>
                  </a:lnTo>
                  <a:lnTo>
                    <a:pt x="299567" y="41262"/>
                  </a:lnTo>
                  <a:lnTo>
                    <a:pt x="299567" y="1028"/>
                  </a:lnTo>
                  <a:close/>
                </a:path>
                <a:path w="674370" h="181610">
                  <a:moveTo>
                    <a:pt x="328930" y="142532"/>
                  </a:moveTo>
                  <a:lnTo>
                    <a:pt x="298272" y="110363"/>
                  </a:lnTo>
                  <a:lnTo>
                    <a:pt x="271018" y="105130"/>
                  </a:lnTo>
                  <a:lnTo>
                    <a:pt x="265430" y="103860"/>
                  </a:lnTo>
                  <a:lnTo>
                    <a:pt x="265430" y="93002"/>
                  </a:lnTo>
                  <a:lnTo>
                    <a:pt x="271945" y="91452"/>
                  </a:lnTo>
                  <a:lnTo>
                    <a:pt x="283425" y="91452"/>
                  </a:lnTo>
                  <a:lnTo>
                    <a:pt x="291820" y="92367"/>
                  </a:lnTo>
                  <a:lnTo>
                    <a:pt x="302869" y="97967"/>
                  </a:lnTo>
                  <a:lnTo>
                    <a:pt x="306438" y="102616"/>
                  </a:lnTo>
                  <a:lnTo>
                    <a:pt x="328168" y="84455"/>
                  </a:lnTo>
                  <a:lnTo>
                    <a:pt x="288251" y="65532"/>
                  </a:lnTo>
                  <a:lnTo>
                    <a:pt x="279082" y="65074"/>
                  </a:lnTo>
                  <a:lnTo>
                    <a:pt x="264693" y="66319"/>
                  </a:lnTo>
                  <a:lnTo>
                    <a:pt x="231762" y="91909"/>
                  </a:lnTo>
                  <a:lnTo>
                    <a:pt x="230670" y="96862"/>
                  </a:lnTo>
                  <a:lnTo>
                    <a:pt x="230670" y="101688"/>
                  </a:lnTo>
                  <a:lnTo>
                    <a:pt x="260464" y="133515"/>
                  </a:lnTo>
                  <a:lnTo>
                    <a:pt x="283540" y="138201"/>
                  </a:lnTo>
                  <a:lnTo>
                    <a:pt x="289013" y="139573"/>
                  </a:lnTo>
                  <a:lnTo>
                    <a:pt x="295071" y="141605"/>
                  </a:lnTo>
                  <a:lnTo>
                    <a:pt x="295071" y="154330"/>
                  </a:lnTo>
                  <a:lnTo>
                    <a:pt x="273342" y="154635"/>
                  </a:lnTo>
                  <a:lnTo>
                    <a:pt x="267754" y="153695"/>
                  </a:lnTo>
                  <a:lnTo>
                    <a:pt x="253784" y="149034"/>
                  </a:lnTo>
                  <a:lnTo>
                    <a:pt x="248056" y="140195"/>
                  </a:lnTo>
                  <a:lnTo>
                    <a:pt x="221500" y="157264"/>
                  </a:lnTo>
                  <a:lnTo>
                    <a:pt x="258343" y="179641"/>
                  </a:lnTo>
                  <a:lnTo>
                    <a:pt x="277393" y="181330"/>
                  </a:lnTo>
                  <a:lnTo>
                    <a:pt x="284518" y="181114"/>
                  </a:lnTo>
                  <a:lnTo>
                    <a:pt x="322783" y="162814"/>
                  </a:lnTo>
                  <a:lnTo>
                    <a:pt x="328091" y="150520"/>
                  </a:lnTo>
                  <a:lnTo>
                    <a:pt x="328930" y="142532"/>
                  </a:lnTo>
                  <a:close/>
                </a:path>
                <a:path w="674370" h="181610">
                  <a:moveTo>
                    <a:pt x="360387" y="41262"/>
                  </a:moveTo>
                  <a:lnTo>
                    <a:pt x="357695" y="33388"/>
                  </a:lnTo>
                  <a:lnTo>
                    <a:pt x="355460" y="26847"/>
                  </a:lnTo>
                  <a:lnTo>
                    <a:pt x="349148" y="8318"/>
                  </a:lnTo>
                  <a:lnTo>
                    <a:pt x="348018" y="5016"/>
                  </a:lnTo>
                  <a:lnTo>
                    <a:pt x="348018" y="26847"/>
                  </a:lnTo>
                  <a:lnTo>
                    <a:pt x="336918" y="26847"/>
                  </a:lnTo>
                  <a:lnTo>
                    <a:pt x="342506" y="8318"/>
                  </a:lnTo>
                  <a:lnTo>
                    <a:pt x="348018" y="26847"/>
                  </a:lnTo>
                  <a:lnTo>
                    <a:pt x="348018" y="5016"/>
                  </a:lnTo>
                  <a:lnTo>
                    <a:pt x="346659" y="1028"/>
                  </a:lnTo>
                  <a:lnTo>
                    <a:pt x="338112" y="1028"/>
                  </a:lnTo>
                  <a:lnTo>
                    <a:pt x="324548" y="41262"/>
                  </a:lnTo>
                  <a:lnTo>
                    <a:pt x="332587" y="41262"/>
                  </a:lnTo>
                  <a:lnTo>
                    <a:pt x="334924" y="33388"/>
                  </a:lnTo>
                  <a:lnTo>
                    <a:pt x="350012" y="33388"/>
                  </a:lnTo>
                  <a:lnTo>
                    <a:pt x="352348" y="41262"/>
                  </a:lnTo>
                  <a:lnTo>
                    <a:pt x="360387" y="41262"/>
                  </a:lnTo>
                  <a:close/>
                </a:path>
                <a:path w="674370" h="181610">
                  <a:moveTo>
                    <a:pt x="407098" y="1028"/>
                  </a:moveTo>
                  <a:lnTo>
                    <a:pt x="377571" y="1028"/>
                  </a:lnTo>
                  <a:lnTo>
                    <a:pt x="377571" y="7874"/>
                  </a:lnTo>
                  <a:lnTo>
                    <a:pt x="388454" y="7874"/>
                  </a:lnTo>
                  <a:lnTo>
                    <a:pt x="388454" y="41262"/>
                  </a:lnTo>
                  <a:lnTo>
                    <a:pt x="395986" y="41262"/>
                  </a:lnTo>
                  <a:lnTo>
                    <a:pt x="395986" y="7874"/>
                  </a:lnTo>
                  <a:lnTo>
                    <a:pt x="407098" y="7874"/>
                  </a:lnTo>
                  <a:lnTo>
                    <a:pt x="407098" y="1028"/>
                  </a:lnTo>
                  <a:close/>
                </a:path>
                <a:path w="674370" h="181610">
                  <a:moveTo>
                    <a:pt x="440207" y="1041"/>
                  </a:moveTo>
                  <a:lnTo>
                    <a:pt x="432816" y="1041"/>
                  </a:lnTo>
                  <a:lnTo>
                    <a:pt x="432816" y="41262"/>
                  </a:lnTo>
                  <a:lnTo>
                    <a:pt x="440207" y="41262"/>
                  </a:lnTo>
                  <a:lnTo>
                    <a:pt x="440207" y="1041"/>
                  </a:lnTo>
                  <a:close/>
                </a:path>
                <a:path w="674370" h="181610">
                  <a:moveTo>
                    <a:pt x="450443" y="149821"/>
                  </a:moveTo>
                  <a:lnTo>
                    <a:pt x="420979" y="135534"/>
                  </a:lnTo>
                  <a:lnTo>
                    <a:pt x="419252" y="139928"/>
                  </a:lnTo>
                  <a:lnTo>
                    <a:pt x="415455" y="145935"/>
                  </a:lnTo>
                  <a:lnTo>
                    <a:pt x="408876" y="151244"/>
                  </a:lnTo>
                  <a:lnTo>
                    <a:pt x="398780" y="153530"/>
                  </a:lnTo>
                  <a:lnTo>
                    <a:pt x="387959" y="150876"/>
                  </a:lnTo>
                  <a:lnTo>
                    <a:pt x="380822" y="143814"/>
                  </a:lnTo>
                  <a:lnTo>
                    <a:pt x="376872" y="133705"/>
                  </a:lnTo>
                  <a:lnTo>
                    <a:pt x="375666" y="121881"/>
                  </a:lnTo>
                  <a:lnTo>
                    <a:pt x="375793" y="117309"/>
                  </a:lnTo>
                  <a:lnTo>
                    <a:pt x="391020" y="91440"/>
                  </a:lnTo>
                  <a:lnTo>
                    <a:pt x="398614" y="91440"/>
                  </a:lnTo>
                  <a:lnTo>
                    <a:pt x="407924" y="93357"/>
                  </a:lnTo>
                  <a:lnTo>
                    <a:pt x="414375" y="98056"/>
                  </a:lnTo>
                  <a:lnTo>
                    <a:pt x="418617" y="103949"/>
                  </a:lnTo>
                  <a:lnTo>
                    <a:pt x="421284" y="109461"/>
                  </a:lnTo>
                  <a:lnTo>
                    <a:pt x="450303" y="95135"/>
                  </a:lnTo>
                  <a:lnTo>
                    <a:pt x="421106" y="69011"/>
                  </a:lnTo>
                  <a:lnTo>
                    <a:pt x="397230" y="64579"/>
                  </a:lnTo>
                  <a:lnTo>
                    <a:pt x="372706" y="69723"/>
                  </a:lnTo>
                  <a:lnTo>
                    <a:pt x="354914" y="83235"/>
                  </a:lnTo>
                  <a:lnTo>
                    <a:pt x="344081" y="102247"/>
                  </a:lnTo>
                  <a:lnTo>
                    <a:pt x="340423" y="123901"/>
                  </a:lnTo>
                  <a:lnTo>
                    <a:pt x="343801" y="144754"/>
                  </a:lnTo>
                  <a:lnTo>
                    <a:pt x="354152" y="163220"/>
                  </a:lnTo>
                  <a:lnTo>
                    <a:pt x="371856" y="176428"/>
                  </a:lnTo>
                  <a:lnTo>
                    <a:pt x="397230" y="181470"/>
                  </a:lnTo>
                  <a:lnTo>
                    <a:pt x="408901" y="180505"/>
                  </a:lnTo>
                  <a:lnTo>
                    <a:pt x="445033" y="160070"/>
                  </a:lnTo>
                  <a:lnTo>
                    <a:pt x="450443" y="149821"/>
                  </a:lnTo>
                  <a:close/>
                </a:path>
                <a:path w="674370" h="181610">
                  <a:moveTo>
                    <a:pt x="506133" y="21145"/>
                  </a:moveTo>
                  <a:lnTo>
                    <a:pt x="504545" y="12039"/>
                  </a:lnTo>
                  <a:lnTo>
                    <a:pt x="501218" y="6896"/>
                  </a:lnTo>
                  <a:lnTo>
                    <a:pt x="500265" y="5422"/>
                  </a:lnTo>
                  <a:lnTo>
                    <a:pt x="498792" y="4457"/>
                  </a:lnTo>
                  <a:lnTo>
                    <a:pt x="498792" y="14147"/>
                  </a:lnTo>
                  <a:lnTo>
                    <a:pt x="498640" y="21145"/>
                  </a:lnTo>
                  <a:lnTo>
                    <a:pt x="498449" y="31686"/>
                  </a:lnTo>
                  <a:lnTo>
                    <a:pt x="491998" y="35344"/>
                  </a:lnTo>
                  <a:lnTo>
                    <a:pt x="480326" y="35344"/>
                  </a:lnTo>
                  <a:lnTo>
                    <a:pt x="475310" y="29921"/>
                  </a:lnTo>
                  <a:lnTo>
                    <a:pt x="475310" y="12496"/>
                  </a:lnTo>
                  <a:lnTo>
                    <a:pt x="479907" y="6896"/>
                  </a:lnTo>
                  <a:lnTo>
                    <a:pt x="494741" y="6896"/>
                  </a:lnTo>
                  <a:lnTo>
                    <a:pt x="498792" y="14147"/>
                  </a:lnTo>
                  <a:lnTo>
                    <a:pt x="498792" y="4457"/>
                  </a:lnTo>
                  <a:lnTo>
                    <a:pt x="494093" y="1371"/>
                  </a:lnTo>
                  <a:lnTo>
                    <a:pt x="486879" y="0"/>
                  </a:lnTo>
                  <a:lnTo>
                    <a:pt x="479221" y="1574"/>
                  </a:lnTo>
                  <a:lnTo>
                    <a:pt x="473087" y="5969"/>
                  </a:lnTo>
                  <a:lnTo>
                    <a:pt x="469023" y="12687"/>
                  </a:lnTo>
                  <a:lnTo>
                    <a:pt x="467563" y="21145"/>
                  </a:lnTo>
                  <a:lnTo>
                    <a:pt x="467550" y="26276"/>
                  </a:lnTo>
                  <a:lnTo>
                    <a:pt x="468922" y="31521"/>
                  </a:lnTo>
                  <a:lnTo>
                    <a:pt x="472897" y="36144"/>
                  </a:lnTo>
                  <a:lnTo>
                    <a:pt x="477012" y="40855"/>
                  </a:lnTo>
                  <a:lnTo>
                    <a:pt x="481685" y="42291"/>
                  </a:lnTo>
                  <a:lnTo>
                    <a:pt x="486765" y="42291"/>
                  </a:lnTo>
                  <a:lnTo>
                    <a:pt x="494995" y="40601"/>
                  </a:lnTo>
                  <a:lnTo>
                    <a:pt x="501065" y="36029"/>
                  </a:lnTo>
                  <a:lnTo>
                    <a:pt x="501446" y="35344"/>
                  </a:lnTo>
                  <a:lnTo>
                    <a:pt x="504825" y="29298"/>
                  </a:lnTo>
                  <a:lnTo>
                    <a:pt x="506133" y="21145"/>
                  </a:lnTo>
                  <a:close/>
                </a:path>
                <a:path w="674370" h="181610">
                  <a:moveTo>
                    <a:pt x="563930" y="68630"/>
                  </a:moveTo>
                  <a:lnTo>
                    <a:pt x="529018" y="68630"/>
                  </a:lnTo>
                  <a:lnTo>
                    <a:pt x="529018" y="136944"/>
                  </a:lnTo>
                  <a:lnTo>
                    <a:pt x="528866" y="146418"/>
                  </a:lnTo>
                  <a:lnTo>
                    <a:pt x="522820" y="152146"/>
                  </a:lnTo>
                  <a:lnTo>
                    <a:pt x="519239" y="154165"/>
                  </a:lnTo>
                  <a:lnTo>
                    <a:pt x="509778" y="154165"/>
                  </a:lnTo>
                  <a:lnTo>
                    <a:pt x="505574" y="153085"/>
                  </a:lnTo>
                  <a:lnTo>
                    <a:pt x="502793" y="150114"/>
                  </a:lnTo>
                  <a:lnTo>
                    <a:pt x="498906" y="146418"/>
                  </a:lnTo>
                  <a:lnTo>
                    <a:pt x="498754" y="136944"/>
                  </a:lnTo>
                  <a:lnTo>
                    <a:pt x="498754" y="68630"/>
                  </a:lnTo>
                  <a:lnTo>
                    <a:pt x="464121" y="68630"/>
                  </a:lnTo>
                  <a:lnTo>
                    <a:pt x="464121" y="133680"/>
                  </a:lnTo>
                  <a:lnTo>
                    <a:pt x="464489" y="142405"/>
                  </a:lnTo>
                  <a:lnTo>
                    <a:pt x="491375" y="177406"/>
                  </a:lnTo>
                  <a:lnTo>
                    <a:pt x="513499" y="181000"/>
                  </a:lnTo>
                  <a:lnTo>
                    <a:pt x="525386" y="180022"/>
                  </a:lnTo>
                  <a:lnTo>
                    <a:pt x="558495" y="158153"/>
                  </a:lnTo>
                  <a:lnTo>
                    <a:pt x="563930" y="126847"/>
                  </a:lnTo>
                  <a:lnTo>
                    <a:pt x="563930" y="68630"/>
                  </a:lnTo>
                  <a:close/>
                </a:path>
                <a:path w="674370" h="181610">
                  <a:moveTo>
                    <a:pt x="564464" y="1028"/>
                  </a:moveTo>
                  <a:lnTo>
                    <a:pt x="557047" y="1028"/>
                  </a:lnTo>
                  <a:lnTo>
                    <a:pt x="557949" y="29464"/>
                  </a:lnTo>
                  <a:lnTo>
                    <a:pt x="540169" y="1028"/>
                  </a:lnTo>
                  <a:lnTo>
                    <a:pt x="533374" y="1028"/>
                  </a:lnTo>
                  <a:lnTo>
                    <a:pt x="533374" y="41262"/>
                  </a:lnTo>
                  <a:lnTo>
                    <a:pt x="540740" y="41262"/>
                  </a:lnTo>
                  <a:lnTo>
                    <a:pt x="540283" y="13042"/>
                  </a:lnTo>
                  <a:lnTo>
                    <a:pt x="557898" y="41262"/>
                  </a:lnTo>
                  <a:lnTo>
                    <a:pt x="564464" y="41262"/>
                  </a:lnTo>
                  <a:lnTo>
                    <a:pt x="564464" y="1028"/>
                  </a:lnTo>
                  <a:close/>
                </a:path>
                <a:path w="674370" h="181610">
                  <a:moveTo>
                    <a:pt x="625271" y="41262"/>
                  </a:moveTo>
                  <a:lnTo>
                    <a:pt x="622579" y="33388"/>
                  </a:lnTo>
                  <a:lnTo>
                    <a:pt x="620344" y="26847"/>
                  </a:lnTo>
                  <a:lnTo>
                    <a:pt x="614019" y="8318"/>
                  </a:lnTo>
                  <a:lnTo>
                    <a:pt x="612902" y="5054"/>
                  </a:lnTo>
                  <a:lnTo>
                    <a:pt x="612902" y="26847"/>
                  </a:lnTo>
                  <a:lnTo>
                    <a:pt x="601789" y="26847"/>
                  </a:lnTo>
                  <a:lnTo>
                    <a:pt x="607377" y="8318"/>
                  </a:lnTo>
                  <a:lnTo>
                    <a:pt x="612902" y="26847"/>
                  </a:lnTo>
                  <a:lnTo>
                    <a:pt x="612902" y="5054"/>
                  </a:lnTo>
                  <a:lnTo>
                    <a:pt x="611530" y="1028"/>
                  </a:lnTo>
                  <a:lnTo>
                    <a:pt x="602983" y="1028"/>
                  </a:lnTo>
                  <a:lnTo>
                    <a:pt x="589419" y="41262"/>
                  </a:lnTo>
                  <a:lnTo>
                    <a:pt x="597458" y="41262"/>
                  </a:lnTo>
                  <a:lnTo>
                    <a:pt x="599795" y="33388"/>
                  </a:lnTo>
                  <a:lnTo>
                    <a:pt x="614883" y="33388"/>
                  </a:lnTo>
                  <a:lnTo>
                    <a:pt x="617245" y="41262"/>
                  </a:lnTo>
                  <a:lnTo>
                    <a:pt x="625271" y="41262"/>
                  </a:lnTo>
                  <a:close/>
                </a:path>
                <a:path w="674370" h="181610">
                  <a:moveTo>
                    <a:pt x="674001" y="154330"/>
                  </a:moveTo>
                  <a:lnTo>
                    <a:pt x="617474" y="154330"/>
                  </a:lnTo>
                  <a:lnTo>
                    <a:pt x="617474" y="132740"/>
                  </a:lnTo>
                  <a:lnTo>
                    <a:pt x="665937" y="132740"/>
                  </a:lnTo>
                  <a:lnTo>
                    <a:pt x="665937" y="108610"/>
                  </a:lnTo>
                  <a:lnTo>
                    <a:pt x="617474" y="108610"/>
                  </a:lnTo>
                  <a:lnTo>
                    <a:pt x="617474" y="92100"/>
                  </a:lnTo>
                  <a:lnTo>
                    <a:pt x="669340" y="92100"/>
                  </a:lnTo>
                  <a:lnTo>
                    <a:pt x="669340" y="69240"/>
                  </a:lnTo>
                  <a:lnTo>
                    <a:pt x="582701" y="69240"/>
                  </a:lnTo>
                  <a:lnTo>
                    <a:pt x="582701" y="92100"/>
                  </a:lnTo>
                  <a:lnTo>
                    <a:pt x="582701" y="108610"/>
                  </a:lnTo>
                  <a:lnTo>
                    <a:pt x="582701" y="132740"/>
                  </a:lnTo>
                  <a:lnTo>
                    <a:pt x="582701" y="154330"/>
                  </a:lnTo>
                  <a:lnTo>
                    <a:pt x="582701" y="178460"/>
                  </a:lnTo>
                  <a:lnTo>
                    <a:pt x="674001" y="178460"/>
                  </a:lnTo>
                  <a:lnTo>
                    <a:pt x="674001" y="154330"/>
                  </a:lnTo>
                  <a:close/>
                </a:path>
                <a:path w="674370" h="181610">
                  <a:moveTo>
                    <a:pt x="674001" y="34417"/>
                  </a:moveTo>
                  <a:lnTo>
                    <a:pt x="658050" y="34417"/>
                  </a:lnTo>
                  <a:lnTo>
                    <a:pt x="658050" y="952"/>
                  </a:lnTo>
                  <a:lnTo>
                    <a:pt x="650455" y="952"/>
                  </a:lnTo>
                  <a:lnTo>
                    <a:pt x="650455" y="41262"/>
                  </a:lnTo>
                  <a:lnTo>
                    <a:pt x="674001" y="41262"/>
                  </a:lnTo>
                  <a:lnTo>
                    <a:pt x="674001" y="3441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0"/>
              <a:ext cx="390525" cy="6858000"/>
            </a:xfrm>
            <a:custGeom>
              <a:avLst/>
              <a:gdLst/>
              <a:ahLst/>
              <a:cxnLst/>
              <a:rect l="l" t="t" r="r" b="b"/>
              <a:pathLst>
                <a:path w="390525" h="6858000">
                  <a:moveTo>
                    <a:pt x="389991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89991" y="6858000"/>
                  </a:lnTo>
                  <a:lnTo>
                    <a:pt x="389991" y="0"/>
                  </a:lnTo>
                  <a:close/>
                </a:path>
              </a:pathLst>
            </a:custGeom>
            <a:solidFill>
              <a:srgbClr val="FFC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57935" y="3148605"/>
            <a:ext cx="434784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383838"/>
                </a:solidFill>
                <a:latin typeface="Arial"/>
                <a:cs typeface="Arial"/>
              </a:rPr>
              <a:t>For</a:t>
            </a:r>
            <a:r>
              <a:rPr sz="2600" b="1" spc="-1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383838"/>
                </a:solidFill>
                <a:latin typeface="Arial"/>
                <a:cs typeface="Arial"/>
              </a:rPr>
              <a:t>applying</a:t>
            </a:r>
            <a:r>
              <a:rPr sz="2600" b="1" spc="-1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383838"/>
                </a:solidFill>
                <a:latin typeface="Arial"/>
                <a:cs typeface="Arial"/>
              </a:rPr>
              <a:t>to</a:t>
            </a:r>
            <a:r>
              <a:rPr sz="2600" b="1" spc="-1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383838"/>
                </a:solidFill>
                <a:latin typeface="Arial"/>
                <a:cs typeface="Arial"/>
              </a:rPr>
              <a:t>be</a:t>
            </a:r>
            <a:r>
              <a:rPr sz="2600" b="1" spc="-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383838"/>
                </a:solidFill>
                <a:latin typeface="Arial"/>
                <a:cs typeface="Arial"/>
              </a:rPr>
              <a:t>a</a:t>
            </a:r>
            <a:r>
              <a:rPr sz="2600" b="1" spc="-1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600" b="1" spc="-25" dirty="0">
                <a:solidFill>
                  <a:srgbClr val="383838"/>
                </a:solidFill>
                <a:latin typeface="Arial"/>
                <a:cs typeface="Arial"/>
              </a:rPr>
              <a:t>Buddy.</a:t>
            </a:r>
            <a:endParaRPr sz="2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57935" y="5212253"/>
            <a:ext cx="503301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383838"/>
                </a:solidFill>
                <a:latin typeface="Arial"/>
                <a:cs typeface="Arial"/>
              </a:rPr>
              <a:t>On</a:t>
            </a:r>
            <a:r>
              <a:rPr sz="2600" b="1" spc="-2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383838"/>
                </a:solidFill>
                <a:latin typeface="Arial"/>
                <a:cs typeface="Arial"/>
              </a:rPr>
              <a:t>your</a:t>
            </a:r>
            <a:r>
              <a:rPr sz="2600" b="1" spc="-2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383838"/>
                </a:solidFill>
                <a:latin typeface="Arial"/>
                <a:cs typeface="Arial"/>
              </a:rPr>
              <a:t>successful</a:t>
            </a:r>
            <a:r>
              <a:rPr sz="2600" b="1" spc="-2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383838"/>
                </a:solidFill>
                <a:latin typeface="Arial"/>
                <a:cs typeface="Arial"/>
              </a:rPr>
              <a:t>application!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13044" y="1528292"/>
            <a:ext cx="6050673" cy="46773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100"/>
              </a:spcBef>
            </a:pPr>
            <a:r>
              <a:rPr dirty="0"/>
              <a:t>Being</a:t>
            </a:r>
            <a:r>
              <a:rPr spc="-30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Buddy</a:t>
            </a:r>
            <a:r>
              <a:rPr spc="-15" dirty="0"/>
              <a:t> </a:t>
            </a:r>
            <a:r>
              <a:rPr dirty="0"/>
              <a:t>Course</a:t>
            </a:r>
            <a:r>
              <a:rPr spc="5" dirty="0"/>
              <a:t> </a:t>
            </a:r>
            <a:r>
              <a:rPr b="0" dirty="0">
                <a:latin typeface="Arial"/>
                <a:cs typeface="Arial"/>
              </a:rPr>
              <a:t>–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Session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spc="-50" dirty="0">
                <a:latin typeface="Arial"/>
                <a:cs typeface="Arial"/>
              </a:rPr>
              <a:t>1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809730" cy="6858000"/>
            <a:chOff x="0" y="0"/>
            <a:chExt cx="1180973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390525" cy="6858000"/>
            </a:xfrm>
            <a:custGeom>
              <a:avLst/>
              <a:gdLst/>
              <a:ahLst/>
              <a:cxnLst/>
              <a:rect l="l" t="t" r="r" b="b"/>
              <a:pathLst>
                <a:path w="390525" h="6858000">
                  <a:moveTo>
                    <a:pt x="389991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89991" y="6858000"/>
                  </a:lnTo>
                  <a:lnTo>
                    <a:pt x="389991" y="0"/>
                  </a:lnTo>
                  <a:close/>
                </a:path>
              </a:pathLst>
            </a:custGeom>
            <a:solidFill>
              <a:srgbClr val="FFC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88265" y="1734436"/>
              <a:ext cx="5145777" cy="10182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668774" y="6008484"/>
              <a:ext cx="1141095" cy="395605"/>
            </a:xfrm>
            <a:custGeom>
              <a:avLst/>
              <a:gdLst/>
              <a:ahLst/>
              <a:cxnLst/>
              <a:rect l="l" t="t" r="r" b="b"/>
              <a:pathLst>
                <a:path w="1141095" h="395604">
                  <a:moveTo>
                    <a:pt x="1140663" y="0"/>
                  </a:moveTo>
                  <a:lnTo>
                    <a:pt x="0" y="0"/>
                  </a:lnTo>
                  <a:lnTo>
                    <a:pt x="0" y="395427"/>
                  </a:lnTo>
                  <a:lnTo>
                    <a:pt x="1140663" y="395427"/>
                  </a:lnTo>
                  <a:lnTo>
                    <a:pt x="1140663" y="0"/>
                  </a:lnTo>
                  <a:close/>
                </a:path>
              </a:pathLst>
            </a:custGeom>
            <a:solidFill>
              <a:srgbClr val="FFC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057827" y="6288823"/>
              <a:ext cx="676275" cy="42545"/>
            </a:xfrm>
            <a:custGeom>
              <a:avLst/>
              <a:gdLst/>
              <a:ahLst/>
              <a:cxnLst/>
              <a:rect l="l" t="t" r="r" b="b"/>
              <a:pathLst>
                <a:path w="676275" h="42545">
                  <a:moveTo>
                    <a:pt x="36182" y="30022"/>
                  </a:moveTo>
                  <a:lnTo>
                    <a:pt x="29121" y="27051"/>
                  </a:lnTo>
                  <a:lnTo>
                    <a:pt x="28321" y="29464"/>
                  </a:lnTo>
                  <a:lnTo>
                    <a:pt x="27012" y="31216"/>
                  </a:lnTo>
                  <a:lnTo>
                    <a:pt x="25361" y="33324"/>
                  </a:lnTo>
                  <a:lnTo>
                    <a:pt x="23075" y="35166"/>
                  </a:lnTo>
                  <a:lnTo>
                    <a:pt x="12992" y="35166"/>
                  </a:lnTo>
                  <a:lnTo>
                    <a:pt x="8153" y="30086"/>
                  </a:lnTo>
                  <a:lnTo>
                    <a:pt x="8153" y="12306"/>
                  </a:lnTo>
                  <a:lnTo>
                    <a:pt x="12712" y="6883"/>
                  </a:lnTo>
                  <a:lnTo>
                    <a:pt x="23418" y="6883"/>
                  </a:lnTo>
                  <a:lnTo>
                    <a:pt x="25641" y="9156"/>
                  </a:lnTo>
                  <a:lnTo>
                    <a:pt x="27520" y="11963"/>
                  </a:lnTo>
                  <a:lnTo>
                    <a:pt x="27990" y="14401"/>
                  </a:lnTo>
                  <a:lnTo>
                    <a:pt x="35496" y="12420"/>
                  </a:lnTo>
                  <a:lnTo>
                    <a:pt x="31623" y="0"/>
                  </a:lnTo>
                  <a:lnTo>
                    <a:pt x="19088" y="0"/>
                  </a:lnTo>
                  <a:lnTo>
                    <a:pt x="11772" y="1358"/>
                  </a:lnTo>
                  <a:lnTo>
                    <a:pt x="5689" y="5372"/>
                  </a:lnTo>
                  <a:lnTo>
                    <a:pt x="1536" y="11963"/>
                  </a:lnTo>
                  <a:lnTo>
                    <a:pt x="0" y="21018"/>
                  </a:lnTo>
                  <a:lnTo>
                    <a:pt x="1435" y="30010"/>
                  </a:lnTo>
                  <a:lnTo>
                    <a:pt x="5397" y="36677"/>
                  </a:lnTo>
                  <a:lnTo>
                    <a:pt x="11366" y="40830"/>
                  </a:lnTo>
                  <a:lnTo>
                    <a:pt x="18796" y="42265"/>
                  </a:lnTo>
                  <a:lnTo>
                    <a:pt x="25361" y="42265"/>
                  </a:lnTo>
                  <a:lnTo>
                    <a:pt x="29857" y="39370"/>
                  </a:lnTo>
                  <a:lnTo>
                    <a:pt x="34696" y="33680"/>
                  </a:lnTo>
                  <a:lnTo>
                    <a:pt x="36182" y="30022"/>
                  </a:lnTo>
                  <a:close/>
                </a:path>
                <a:path w="676275" h="42545">
                  <a:moveTo>
                    <a:pt x="122339" y="21120"/>
                  </a:moveTo>
                  <a:lnTo>
                    <a:pt x="120751" y="12039"/>
                  </a:lnTo>
                  <a:lnTo>
                    <a:pt x="117411" y="6870"/>
                  </a:lnTo>
                  <a:lnTo>
                    <a:pt x="116459" y="5422"/>
                  </a:lnTo>
                  <a:lnTo>
                    <a:pt x="114985" y="4457"/>
                  </a:lnTo>
                  <a:lnTo>
                    <a:pt x="114985" y="14122"/>
                  </a:lnTo>
                  <a:lnTo>
                    <a:pt x="114642" y="31673"/>
                  </a:lnTo>
                  <a:lnTo>
                    <a:pt x="108204" y="35318"/>
                  </a:lnTo>
                  <a:lnTo>
                    <a:pt x="96520" y="35318"/>
                  </a:lnTo>
                  <a:lnTo>
                    <a:pt x="91516" y="29895"/>
                  </a:lnTo>
                  <a:lnTo>
                    <a:pt x="91516" y="12471"/>
                  </a:lnTo>
                  <a:lnTo>
                    <a:pt x="96126" y="6870"/>
                  </a:lnTo>
                  <a:lnTo>
                    <a:pt x="110934" y="6870"/>
                  </a:lnTo>
                  <a:lnTo>
                    <a:pt x="114985" y="14122"/>
                  </a:lnTo>
                  <a:lnTo>
                    <a:pt x="114985" y="4457"/>
                  </a:lnTo>
                  <a:lnTo>
                    <a:pt x="110299" y="1371"/>
                  </a:lnTo>
                  <a:lnTo>
                    <a:pt x="103073" y="0"/>
                  </a:lnTo>
                  <a:lnTo>
                    <a:pt x="95415" y="1587"/>
                  </a:lnTo>
                  <a:lnTo>
                    <a:pt x="89281" y="5981"/>
                  </a:lnTo>
                  <a:lnTo>
                    <a:pt x="85229" y="12687"/>
                  </a:lnTo>
                  <a:lnTo>
                    <a:pt x="83769" y="21120"/>
                  </a:lnTo>
                  <a:lnTo>
                    <a:pt x="83756" y="26250"/>
                  </a:lnTo>
                  <a:lnTo>
                    <a:pt x="85128" y="31496"/>
                  </a:lnTo>
                  <a:lnTo>
                    <a:pt x="93218" y="40843"/>
                  </a:lnTo>
                  <a:lnTo>
                    <a:pt x="97891" y="42252"/>
                  </a:lnTo>
                  <a:lnTo>
                    <a:pt x="102958" y="42252"/>
                  </a:lnTo>
                  <a:lnTo>
                    <a:pt x="111188" y="40576"/>
                  </a:lnTo>
                  <a:lnTo>
                    <a:pt x="117259" y="36017"/>
                  </a:lnTo>
                  <a:lnTo>
                    <a:pt x="117652" y="35318"/>
                  </a:lnTo>
                  <a:lnTo>
                    <a:pt x="121031" y="29286"/>
                  </a:lnTo>
                  <a:lnTo>
                    <a:pt x="122339" y="21120"/>
                  </a:lnTo>
                  <a:close/>
                </a:path>
                <a:path w="676275" h="42545">
                  <a:moveTo>
                    <a:pt x="210654" y="1028"/>
                  </a:moveTo>
                  <a:lnTo>
                    <a:pt x="199707" y="1028"/>
                  </a:lnTo>
                  <a:lnTo>
                    <a:pt x="192024" y="30873"/>
                  </a:lnTo>
                  <a:lnTo>
                    <a:pt x="184162" y="1028"/>
                  </a:lnTo>
                  <a:lnTo>
                    <a:pt x="173215" y="1028"/>
                  </a:lnTo>
                  <a:lnTo>
                    <a:pt x="173215" y="41249"/>
                  </a:lnTo>
                  <a:lnTo>
                    <a:pt x="180568" y="41249"/>
                  </a:lnTo>
                  <a:lnTo>
                    <a:pt x="179832" y="8191"/>
                  </a:lnTo>
                  <a:lnTo>
                    <a:pt x="188544" y="41249"/>
                  </a:lnTo>
                  <a:lnTo>
                    <a:pt x="195326" y="41249"/>
                  </a:lnTo>
                  <a:lnTo>
                    <a:pt x="204000" y="8191"/>
                  </a:lnTo>
                  <a:lnTo>
                    <a:pt x="203314" y="41249"/>
                  </a:lnTo>
                  <a:lnTo>
                    <a:pt x="210654" y="41249"/>
                  </a:lnTo>
                  <a:lnTo>
                    <a:pt x="210654" y="1028"/>
                  </a:lnTo>
                  <a:close/>
                </a:path>
                <a:path w="676275" h="42545">
                  <a:moveTo>
                    <a:pt x="300863" y="1028"/>
                  </a:moveTo>
                  <a:lnTo>
                    <a:pt x="289928" y="1028"/>
                  </a:lnTo>
                  <a:lnTo>
                    <a:pt x="282232" y="30873"/>
                  </a:lnTo>
                  <a:lnTo>
                    <a:pt x="274370" y="1028"/>
                  </a:lnTo>
                  <a:lnTo>
                    <a:pt x="263423" y="1028"/>
                  </a:lnTo>
                  <a:lnTo>
                    <a:pt x="263423" y="41249"/>
                  </a:lnTo>
                  <a:lnTo>
                    <a:pt x="270776" y="41249"/>
                  </a:lnTo>
                  <a:lnTo>
                    <a:pt x="270027" y="8191"/>
                  </a:lnTo>
                  <a:lnTo>
                    <a:pt x="278752" y="41249"/>
                  </a:lnTo>
                  <a:lnTo>
                    <a:pt x="285534" y="41249"/>
                  </a:lnTo>
                  <a:lnTo>
                    <a:pt x="294195" y="8191"/>
                  </a:lnTo>
                  <a:lnTo>
                    <a:pt x="293509" y="41249"/>
                  </a:lnTo>
                  <a:lnTo>
                    <a:pt x="300863" y="41249"/>
                  </a:lnTo>
                  <a:lnTo>
                    <a:pt x="300863" y="1028"/>
                  </a:lnTo>
                  <a:close/>
                </a:path>
                <a:path w="676275" h="42545">
                  <a:moveTo>
                    <a:pt x="361264" y="1028"/>
                  </a:moveTo>
                  <a:lnTo>
                    <a:pt x="353847" y="1028"/>
                  </a:lnTo>
                  <a:lnTo>
                    <a:pt x="353847" y="41249"/>
                  </a:lnTo>
                  <a:lnTo>
                    <a:pt x="361264" y="41249"/>
                  </a:lnTo>
                  <a:lnTo>
                    <a:pt x="361264" y="1028"/>
                  </a:lnTo>
                  <a:close/>
                </a:path>
                <a:path w="676275" h="42545">
                  <a:moveTo>
                    <a:pt x="440690" y="1028"/>
                  </a:moveTo>
                  <a:lnTo>
                    <a:pt x="411175" y="1028"/>
                  </a:lnTo>
                  <a:lnTo>
                    <a:pt x="411175" y="7861"/>
                  </a:lnTo>
                  <a:lnTo>
                    <a:pt x="422059" y="7861"/>
                  </a:lnTo>
                  <a:lnTo>
                    <a:pt x="422059" y="41262"/>
                  </a:lnTo>
                  <a:lnTo>
                    <a:pt x="429577" y="41262"/>
                  </a:lnTo>
                  <a:lnTo>
                    <a:pt x="429577" y="7861"/>
                  </a:lnTo>
                  <a:lnTo>
                    <a:pt x="440690" y="7861"/>
                  </a:lnTo>
                  <a:lnTo>
                    <a:pt x="440690" y="1028"/>
                  </a:lnTo>
                  <a:close/>
                </a:path>
                <a:path w="676275" h="42545">
                  <a:moveTo>
                    <a:pt x="516674" y="1028"/>
                  </a:moveTo>
                  <a:lnTo>
                    <a:pt x="487146" y="1028"/>
                  </a:lnTo>
                  <a:lnTo>
                    <a:pt x="487146" y="7861"/>
                  </a:lnTo>
                  <a:lnTo>
                    <a:pt x="498030" y="7861"/>
                  </a:lnTo>
                  <a:lnTo>
                    <a:pt x="498030" y="41262"/>
                  </a:lnTo>
                  <a:lnTo>
                    <a:pt x="505548" y="41262"/>
                  </a:lnTo>
                  <a:lnTo>
                    <a:pt x="505548" y="7861"/>
                  </a:lnTo>
                  <a:lnTo>
                    <a:pt x="516674" y="7861"/>
                  </a:lnTo>
                  <a:lnTo>
                    <a:pt x="516674" y="1028"/>
                  </a:lnTo>
                  <a:close/>
                </a:path>
                <a:path w="676275" h="42545">
                  <a:moveTo>
                    <a:pt x="596277" y="34455"/>
                  </a:moveTo>
                  <a:lnTo>
                    <a:pt x="573646" y="34455"/>
                  </a:lnTo>
                  <a:lnTo>
                    <a:pt x="573646" y="23698"/>
                  </a:lnTo>
                  <a:lnTo>
                    <a:pt x="593026" y="23698"/>
                  </a:lnTo>
                  <a:lnTo>
                    <a:pt x="593026" y="17195"/>
                  </a:lnTo>
                  <a:lnTo>
                    <a:pt x="573646" y="17195"/>
                  </a:lnTo>
                  <a:lnTo>
                    <a:pt x="573646" y="7747"/>
                  </a:lnTo>
                  <a:lnTo>
                    <a:pt x="594842" y="7747"/>
                  </a:lnTo>
                  <a:lnTo>
                    <a:pt x="594842" y="1028"/>
                  </a:lnTo>
                  <a:lnTo>
                    <a:pt x="566242" y="1028"/>
                  </a:lnTo>
                  <a:lnTo>
                    <a:pt x="566242" y="41262"/>
                  </a:lnTo>
                  <a:lnTo>
                    <a:pt x="596277" y="41262"/>
                  </a:lnTo>
                  <a:lnTo>
                    <a:pt x="596277" y="34455"/>
                  </a:lnTo>
                  <a:close/>
                </a:path>
                <a:path w="676275" h="42545">
                  <a:moveTo>
                    <a:pt x="675817" y="34455"/>
                  </a:moveTo>
                  <a:lnTo>
                    <a:pt x="653199" y="34455"/>
                  </a:lnTo>
                  <a:lnTo>
                    <a:pt x="653199" y="23698"/>
                  </a:lnTo>
                  <a:lnTo>
                    <a:pt x="672579" y="23698"/>
                  </a:lnTo>
                  <a:lnTo>
                    <a:pt x="672579" y="17195"/>
                  </a:lnTo>
                  <a:lnTo>
                    <a:pt x="653199" y="17195"/>
                  </a:lnTo>
                  <a:lnTo>
                    <a:pt x="653199" y="7747"/>
                  </a:lnTo>
                  <a:lnTo>
                    <a:pt x="674395" y="7747"/>
                  </a:lnTo>
                  <a:lnTo>
                    <a:pt x="674395" y="1028"/>
                  </a:lnTo>
                  <a:lnTo>
                    <a:pt x="645795" y="1028"/>
                  </a:lnTo>
                  <a:lnTo>
                    <a:pt x="645795" y="41262"/>
                  </a:lnTo>
                  <a:lnTo>
                    <a:pt x="675817" y="41262"/>
                  </a:lnTo>
                  <a:lnTo>
                    <a:pt x="675817" y="3445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4162" y="6084410"/>
              <a:ext cx="246672" cy="24667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059642" y="6084417"/>
              <a:ext cx="674370" cy="181610"/>
            </a:xfrm>
            <a:custGeom>
              <a:avLst/>
              <a:gdLst/>
              <a:ahLst/>
              <a:cxnLst/>
              <a:rect l="l" t="t" r="r" b="b"/>
              <a:pathLst>
                <a:path w="674370" h="181610">
                  <a:moveTo>
                    <a:pt x="7416" y="1041"/>
                  </a:moveTo>
                  <a:lnTo>
                    <a:pt x="12" y="1041"/>
                  </a:lnTo>
                  <a:lnTo>
                    <a:pt x="12" y="41262"/>
                  </a:lnTo>
                  <a:lnTo>
                    <a:pt x="7416" y="41262"/>
                  </a:lnTo>
                  <a:lnTo>
                    <a:pt x="7416" y="1041"/>
                  </a:lnTo>
                  <a:close/>
                </a:path>
                <a:path w="674370" h="181610">
                  <a:moveTo>
                    <a:pt x="70154" y="1028"/>
                  </a:moveTo>
                  <a:lnTo>
                    <a:pt x="62750" y="1028"/>
                  </a:lnTo>
                  <a:lnTo>
                    <a:pt x="63665" y="29464"/>
                  </a:lnTo>
                  <a:lnTo>
                    <a:pt x="45885" y="1028"/>
                  </a:lnTo>
                  <a:lnTo>
                    <a:pt x="39103" y="1028"/>
                  </a:lnTo>
                  <a:lnTo>
                    <a:pt x="39103" y="41262"/>
                  </a:lnTo>
                  <a:lnTo>
                    <a:pt x="46443" y="41262"/>
                  </a:lnTo>
                  <a:lnTo>
                    <a:pt x="45999" y="13042"/>
                  </a:lnTo>
                  <a:lnTo>
                    <a:pt x="63614" y="41262"/>
                  </a:lnTo>
                  <a:lnTo>
                    <a:pt x="70154" y="41262"/>
                  </a:lnTo>
                  <a:lnTo>
                    <a:pt x="70154" y="1028"/>
                  </a:lnTo>
                  <a:close/>
                </a:path>
                <a:path w="674370" h="181610">
                  <a:moveTo>
                    <a:pt x="104622" y="178079"/>
                  </a:moveTo>
                  <a:lnTo>
                    <a:pt x="81330" y="139484"/>
                  </a:lnTo>
                  <a:lnTo>
                    <a:pt x="77952" y="133896"/>
                  </a:lnTo>
                  <a:lnTo>
                    <a:pt x="83070" y="131876"/>
                  </a:lnTo>
                  <a:lnTo>
                    <a:pt x="87718" y="130187"/>
                  </a:lnTo>
                  <a:lnTo>
                    <a:pt x="92062" y="125526"/>
                  </a:lnTo>
                  <a:lnTo>
                    <a:pt x="99961" y="117487"/>
                  </a:lnTo>
                  <a:lnTo>
                    <a:pt x="99987" y="117005"/>
                  </a:lnTo>
                  <a:lnTo>
                    <a:pt x="100431" y="107708"/>
                  </a:lnTo>
                  <a:lnTo>
                    <a:pt x="100431" y="103657"/>
                  </a:lnTo>
                  <a:lnTo>
                    <a:pt x="99529" y="95135"/>
                  </a:lnTo>
                  <a:lnTo>
                    <a:pt x="98285" y="91567"/>
                  </a:lnTo>
                  <a:lnTo>
                    <a:pt x="96431" y="86220"/>
                  </a:lnTo>
                  <a:lnTo>
                    <a:pt x="65874" y="69037"/>
                  </a:lnTo>
                  <a:lnTo>
                    <a:pt x="65874" y="91884"/>
                  </a:lnTo>
                  <a:lnTo>
                    <a:pt x="65874" y="116713"/>
                  </a:lnTo>
                  <a:lnTo>
                    <a:pt x="54864" y="117005"/>
                  </a:lnTo>
                  <a:lnTo>
                    <a:pt x="34709" y="117005"/>
                  </a:lnTo>
                  <a:lnTo>
                    <a:pt x="34709" y="91567"/>
                  </a:lnTo>
                  <a:lnTo>
                    <a:pt x="55016" y="91567"/>
                  </a:lnTo>
                  <a:lnTo>
                    <a:pt x="65874" y="91884"/>
                  </a:lnTo>
                  <a:lnTo>
                    <a:pt x="65874" y="69037"/>
                  </a:lnTo>
                  <a:lnTo>
                    <a:pt x="62217" y="68770"/>
                  </a:lnTo>
                  <a:lnTo>
                    <a:pt x="54559" y="68630"/>
                  </a:lnTo>
                  <a:lnTo>
                    <a:pt x="0" y="68630"/>
                  </a:lnTo>
                  <a:lnTo>
                    <a:pt x="0" y="178079"/>
                  </a:lnTo>
                  <a:lnTo>
                    <a:pt x="34709" y="178079"/>
                  </a:lnTo>
                  <a:lnTo>
                    <a:pt x="34709" y="139484"/>
                  </a:lnTo>
                  <a:lnTo>
                    <a:pt x="44945" y="139484"/>
                  </a:lnTo>
                  <a:lnTo>
                    <a:pt x="66179" y="178079"/>
                  </a:lnTo>
                  <a:lnTo>
                    <a:pt x="104622" y="178079"/>
                  </a:lnTo>
                  <a:close/>
                </a:path>
                <a:path w="674370" h="181610">
                  <a:moveTo>
                    <a:pt x="125577" y="1028"/>
                  </a:moveTo>
                  <a:lnTo>
                    <a:pt x="96050" y="1028"/>
                  </a:lnTo>
                  <a:lnTo>
                    <a:pt x="96050" y="7874"/>
                  </a:lnTo>
                  <a:lnTo>
                    <a:pt x="106934" y="7874"/>
                  </a:lnTo>
                  <a:lnTo>
                    <a:pt x="106934" y="41262"/>
                  </a:lnTo>
                  <a:lnTo>
                    <a:pt x="114452" y="41262"/>
                  </a:lnTo>
                  <a:lnTo>
                    <a:pt x="114452" y="7874"/>
                  </a:lnTo>
                  <a:lnTo>
                    <a:pt x="125577" y="7874"/>
                  </a:lnTo>
                  <a:lnTo>
                    <a:pt x="125577" y="1028"/>
                  </a:lnTo>
                  <a:close/>
                </a:path>
                <a:path w="674370" h="181610">
                  <a:moveTo>
                    <a:pt x="181203" y="34467"/>
                  </a:moveTo>
                  <a:lnTo>
                    <a:pt x="158572" y="34467"/>
                  </a:lnTo>
                  <a:lnTo>
                    <a:pt x="158572" y="23698"/>
                  </a:lnTo>
                  <a:lnTo>
                    <a:pt x="177952" y="23698"/>
                  </a:lnTo>
                  <a:lnTo>
                    <a:pt x="177952" y="17208"/>
                  </a:lnTo>
                  <a:lnTo>
                    <a:pt x="158572" y="17208"/>
                  </a:lnTo>
                  <a:lnTo>
                    <a:pt x="158572" y="7747"/>
                  </a:lnTo>
                  <a:lnTo>
                    <a:pt x="179781" y="7747"/>
                  </a:lnTo>
                  <a:lnTo>
                    <a:pt x="179781" y="1028"/>
                  </a:lnTo>
                  <a:lnTo>
                    <a:pt x="151155" y="1028"/>
                  </a:lnTo>
                  <a:lnTo>
                    <a:pt x="151155" y="41262"/>
                  </a:lnTo>
                  <a:lnTo>
                    <a:pt x="181203" y="41262"/>
                  </a:lnTo>
                  <a:lnTo>
                    <a:pt x="181203" y="34467"/>
                  </a:lnTo>
                  <a:close/>
                </a:path>
                <a:path w="674370" h="181610">
                  <a:moveTo>
                    <a:pt x="210337" y="154190"/>
                  </a:moveTo>
                  <a:lnTo>
                    <a:pt x="153682" y="154190"/>
                  </a:lnTo>
                  <a:lnTo>
                    <a:pt x="153682" y="132600"/>
                  </a:lnTo>
                  <a:lnTo>
                    <a:pt x="202272" y="132600"/>
                  </a:lnTo>
                  <a:lnTo>
                    <a:pt x="202272" y="108470"/>
                  </a:lnTo>
                  <a:lnTo>
                    <a:pt x="153682" y="108470"/>
                  </a:lnTo>
                  <a:lnTo>
                    <a:pt x="153682" y="93230"/>
                  </a:lnTo>
                  <a:lnTo>
                    <a:pt x="205676" y="93230"/>
                  </a:lnTo>
                  <a:lnTo>
                    <a:pt x="205676" y="69100"/>
                  </a:lnTo>
                  <a:lnTo>
                    <a:pt x="119037" y="69100"/>
                  </a:lnTo>
                  <a:lnTo>
                    <a:pt x="119037" y="93230"/>
                  </a:lnTo>
                  <a:lnTo>
                    <a:pt x="119037" y="108470"/>
                  </a:lnTo>
                  <a:lnTo>
                    <a:pt x="119037" y="132600"/>
                  </a:lnTo>
                  <a:lnTo>
                    <a:pt x="119037" y="154190"/>
                  </a:lnTo>
                  <a:lnTo>
                    <a:pt x="119037" y="178320"/>
                  </a:lnTo>
                  <a:lnTo>
                    <a:pt x="210337" y="178320"/>
                  </a:lnTo>
                  <a:lnTo>
                    <a:pt x="210337" y="154190"/>
                  </a:lnTo>
                  <a:close/>
                </a:path>
                <a:path w="674370" h="181610">
                  <a:moveTo>
                    <a:pt x="240080" y="41262"/>
                  </a:moveTo>
                  <a:lnTo>
                    <a:pt x="231902" y="26339"/>
                  </a:lnTo>
                  <a:lnTo>
                    <a:pt x="231127" y="24904"/>
                  </a:lnTo>
                  <a:lnTo>
                    <a:pt x="233400" y="24218"/>
                  </a:lnTo>
                  <a:lnTo>
                    <a:pt x="239052" y="21551"/>
                  </a:lnTo>
                  <a:lnTo>
                    <a:pt x="239052" y="20104"/>
                  </a:lnTo>
                  <a:lnTo>
                    <a:pt x="239052" y="9169"/>
                  </a:lnTo>
                  <a:lnTo>
                    <a:pt x="238036" y="7518"/>
                  </a:lnTo>
                  <a:lnTo>
                    <a:pt x="237109" y="5981"/>
                  </a:lnTo>
                  <a:lnTo>
                    <a:pt x="234607" y="3924"/>
                  </a:lnTo>
                  <a:lnTo>
                    <a:pt x="231406" y="1358"/>
                  </a:lnTo>
                  <a:lnTo>
                    <a:pt x="231406" y="19659"/>
                  </a:lnTo>
                  <a:lnTo>
                    <a:pt x="225996" y="19951"/>
                  </a:lnTo>
                  <a:lnTo>
                    <a:pt x="222910" y="20053"/>
                  </a:lnTo>
                  <a:lnTo>
                    <a:pt x="221945" y="20104"/>
                  </a:lnTo>
                  <a:lnTo>
                    <a:pt x="216763" y="20104"/>
                  </a:lnTo>
                  <a:lnTo>
                    <a:pt x="216763" y="7518"/>
                  </a:lnTo>
                  <a:lnTo>
                    <a:pt x="224675" y="7518"/>
                  </a:lnTo>
                  <a:lnTo>
                    <a:pt x="226618" y="7581"/>
                  </a:lnTo>
                  <a:lnTo>
                    <a:pt x="231355" y="9969"/>
                  </a:lnTo>
                  <a:lnTo>
                    <a:pt x="231406" y="19659"/>
                  </a:lnTo>
                  <a:lnTo>
                    <a:pt x="231406" y="1358"/>
                  </a:lnTo>
                  <a:lnTo>
                    <a:pt x="231063" y="1079"/>
                  </a:lnTo>
                  <a:lnTo>
                    <a:pt x="227482" y="1079"/>
                  </a:lnTo>
                  <a:lnTo>
                    <a:pt x="222123" y="1028"/>
                  </a:lnTo>
                  <a:lnTo>
                    <a:pt x="209296" y="1028"/>
                  </a:lnTo>
                  <a:lnTo>
                    <a:pt x="209296" y="41262"/>
                  </a:lnTo>
                  <a:lnTo>
                    <a:pt x="216763" y="41262"/>
                  </a:lnTo>
                  <a:lnTo>
                    <a:pt x="216763" y="26339"/>
                  </a:lnTo>
                  <a:lnTo>
                    <a:pt x="223481" y="26339"/>
                  </a:lnTo>
                  <a:lnTo>
                    <a:pt x="231470" y="41262"/>
                  </a:lnTo>
                  <a:lnTo>
                    <a:pt x="240080" y="41262"/>
                  </a:lnTo>
                  <a:close/>
                </a:path>
                <a:path w="674370" h="181610">
                  <a:moveTo>
                    <a:pt x="299567" y="1028"/>
                  </a:moveTo>
                  <a:lnTo>
                    <a:pt x="292163" y="1028"/>
                  </a:lnTo>
                  <a:lnTo>
                    <a:pt x="293077" y="29464"/>
                  </a:lnTo>
                  <a:lnTo>
                    <a:pt x="275297" y="1028"/>
                  </a:lnTo>
                  <a:lnTo>
                    <a:pt x="268516" y="1028"/>
                  </a:lnTo>
                  <a:lnTo>
                    <a:pt x="268516" y="41262"/>
                  </a:lnTo>
                  <a:lnTo>
                    <a:pt x="275869" y="41262"/>
                  </a:lnTo>
                  <a:lnTo>
                    <a:pt x="275412" y="13042"/>
                  </a:lnTo>
                  <a:lnTo>
                    <a:pt x="293014" y="41262"/>
                  </a:lnTo>
                  <a:lnTo>
                    <a:pt x="299567" y="41262"/>
                  </a:lnTo>
                  <a:lnTo>
                    <a:pt x="299567" y="1028"/>
                  </a:lnTo>
                  <a:close/>
                </a:path>
                <a:path w="674370" h="181610">
                  <a:moveTo>
                    <a:pt x="328930" y="142532"/>
                  </a:moveTo>
                  <a:lnTo>
                    <a:pt x="298272" y="110363"/>
                  </a:lnTo>
                  <a:lnTo>
                    <a:pt x="271018" y="105130"/>
                  </a:lnTo>
                  <a:lnTo>
                    <a:pt x="265430" y="103860"/>
                  </a:lnTo>
                  <a:lnTo>
                    <a:pt x="265430" y="93002"/>
                  </a:lnTo>
                  <a:lnTo>
                    <a:pt x="271945" y="91452"/>
                  </a:lnTo>
                  <a:lnTo>
                    <a:pt x="283425" y="91452"/>
                  </a:lnTo>
                  <a:lnTo>
                    <a:pt x="291820" y="92367"/>
                  </a:lnTo>
                  <a:lnTo>
                    <a:pt x="302869" y="97967"/>
                  </a:lnTo>
                  <a:lnTo>
                    <a:pt x="306438" y="102616"/>
                  </a:lnTo>
                  <a:lnTo>
                    <a:pt x="328168" y="84455"/>
                  </a:lnTo>
                  <a:lnTo>
                    <a:pt x="288251" y="65532"/>
                  </a:lnTo>
                  <a:lnTo>
                    <a:pt x="279082" y="65074"/>
                  </a:lnTo>
                  <a:lnTo>
                    <a:pt x="264693" y="66319"/>
                  </a:lnTo>
                  <a:lnTo>
                    <a:pt x="231762" y="91909"/>
                  </a:lnTo>
                  <a:lnTo>
                    <a:pt x="230670" y="96862"/>
                  </a:lnTo>
                  <a:lnTo>
                    <a:pt x="230670" y="101688"/>
                  </a:lnTo>
                  <a:lnTo>
                    <a:pt x="260464" y="133515"/>
                  </a:lnTo>
                  <a:lnTo>
                    <a:pt x="283540" y="138201"/>
                  </a:lnTo>
                  <a:lnTo>
                    <a:pt x="289013" y="139573"/>
                  </a:lnTo>
                  <a:lnTo>
                    <a:pt x="295071" y="141605"/>
                  </a:lnTo>
                  <a:lnTo>
                    <a:pt x="295071" y="154330"/>
                  </a:lnTo>
                  <a:lnTo>
                    <a:pt x="273342" y="154635"/>
                  </a:lnTo>
                  <a:lnTo>
                    <a:pt x="267754" y="153695"/>
                  </a:lnTo>
                  <a:lnTo>
                    <a:pt x="253784" y="149034"/>
                  </a:lnTo>
                  <a:lnTo>
                    <a:pt x="248056" y="140195"/>
                  </a:lnTo>
                  <a:lnTo>
                    <a:pt x="221500" y="157264"/>
                  </a:lnTo>
                  <a:lnTo>
                    <a:pt x="258343" y="179641"/>
                  </a:lnTo>
                  <a:lnTo>
                    <a:pt x="277393" y="181330"/>
                  </a:lnTo>
                  <a:lnTo>
                    <a:pt x="284518" y="181114"/>
                  </a:lnTo>
                  <a:lnTo>
                    <a:pt x="322783" y="162814"/>
                  </a:lnTo>
                  <a:lnTo>
                    <a:pt x="328091" y="150520"/>
                  </a:lnTo>
                  <a:lnTo>
                    <a:pt x="328930" y="142532"/>
                  </a:lnTo>
                  <a:close/>
                </a:path>
                <a:path w="674370" h="181610">
                  <a:moveTo>
                    <a:pt x="360387" y="41262"/>
                  </a:moveTo>
                  <a:lnTo>
                    <a:pt x="357695" y="33388"/>
                  </a:lnTo>
                  <a:lnTo>
                    <a:pt x="355460" y="26847"/>
                  </a:lnTo>
                  <a:lnTo>
                    <a:pt x="349148" y="8318"/>
                  </a:lnTo>
                  <a:lnTo>
                    <a:pt x="348018" y="5016"/>
                  </a:lnTo>
                  <a:lnTo>
                    <a:pt x="348018" y="26847"/>
                  </a:lnTo>
                  <a:lnTo>
                    <a:pt x="336918" y="26847"/>
                  </a:lnTo>
                  <a:lnTo>
                    <a:pt x="342506" y="8318"/>
                  </a:lnTo>
                  <a:lnTo>
                    <a:pt x="348018" y="26847"/>
                  </a:lnTo>
                  <a:lnTo>
                    <a:pt x="348018" y="5016"/>
                  </a:lnTo>
                  <a:lnTo>
                    <a:pt x="346659" y="1028"/>
                  </a:lnTo>
                  <a:lnTo>
                    <a:pt x="338112" y="1028"/>
                  </a:lnTo>
                  <a:lnTo>
                    <a:pt x="324548" y="41262"/>
                  </a:lnTo>
                  <a:lnTo>
                    <a:pt x="332587" y="41262"/>
                  </a:lnTo>
                  <a:lnTo>
                    <a:pt x="334924" y="33388"/>
                  </a:lnTo>
                  <a:lnTo>
                    <a:pt x="350012" y="33388"/>
                  </a:lnTo>
                  <a:lnTo>
                    <a:pt x="352348" y="41262"/>
                  </a:lnTo>
                  <a:lnTo>
                    <a:pt x="360387" y="41262"/>
                  </a:lnTo>
                  <a:close/>
                </a:path>
                <a:path w="674370" h="181610">
                  <a:moveTo>
                    <a:pt x="407098" y="1028"/>
                  </a:moveTo>
                  <a:lnTo>
                    <a:pt x="377571" y="1028"/>
                  </a:lnTo>
                  <a:lnTo>
                    <a:pt x="377571" y="7874"/>
                  </a:lnTo>
                  <a:lnTo>
                    <a:pt x="388454" y="7874"/>
                  </a:lnTo>
                  <a:lnTo>
                    <a:pt x="388454" y="41262"/>
                  </a:lnTo>
                  <a:lnTo>
                    <a:pt x="395986" y="41262"/>
                  </a:lnTo>
                  <a:lnTo>
                    <a:pt x="395986" y="7874"/>
                  </a:lnTo>
                  <a:lnTo>
                    <a:pt x="407098" y="7874"/>
                  </a:lnTo>
                  <a:lnTo>
                    <a:pt x="407098" y="1028"/>
                  </a:lnTo>
                  <a:close/>
                </a:path>
                <a:path w="674370" h="181610">
                  <a:moveTo>
                    <a:pt x="440207" y="1041"/>
                  </a:moveTo>
                  <a:lnTo>
                    <a:pt x="432816" y="1041"/>
                  </a:lnTo>
                  <a:lnTo>
                    <a:pt x="432816" y="41262"/>
                  </a:lnTo>
                  <a:lnTo>
                    <a:pt x="440207" y="41262"/>
                  </a:lnTo>
                  <a:lnTo>
                    <a:pt x="440207" y="1041"/>
                  </a:lnTo>
                  <a:close/>
                </a:path>
                <a:path w="674370" h="181610">
                  <a:moveTo>
                    <a:pt x="450443" y="149821"/>
                  </a:moveTo>
                  <a:lnTo>
                    <a:pt x="420979" y="135534"/>
                  </a:lnTo>
                  <a:lnTo>
                    <a:pt x="419252" y="139928"/>
                  </a:lnTo>
                  <a:lnTo>
                    <a:pt x="415455" y="145935"/>
                  </a:lnTo>
                  <a:lnTo>
                    <a:pt x="408876" y="151244"/>
                  </a:lnTo>
                  <a:lnTo>
                    <a:pt x="398780" y="153530"/>
                  </a:lnTo>
                  <a:lnTo>
                    <a:pt x="387959" y="150876"/>
                  </a:lnTo>
                  <a:lnTo>
                    <a:pt x="380822" y="143814"/>
                  </a:lnTo>
                  <a:lnTo>
                    <a:pt x="376872" y="133705"/>
                  </a:lnTo>
                  <a:lnTo>
                    <a:pt x="375666" y="121881"/>
                  </a:lnTo>
                  <a:lnTo>
                    <a:pt x="375793" y="117309"/>
                  </a:lnTo>
                  <a:lnTo>
                    <a:pt x="391020" y="91440"/>
                  </a:lnTo>
                  <a:lnTo>
                    <a:pt x="398614" y="91440"/>
                  </a:lnTo>
                  <a:lnTo>
                    <a:pt x="407924" y="93357"/>
                  </a:lnTo>
                  <a:lnTo>
                    <a:pt x="414375" y="98056"/>
                  </a:lnTo>
                  <a:lnTo>
                    <a:pt x="418617" y="103949"/>
                  </a:lnTo>
                  <a:lnTo>
                    <a:pt x="421284" y="109461"/>
                  </a:lnTo>
                  <a:lnTo>
                    <a:pt x="450303" y="95135"/>
                  </a:lnTo>
                  <a:lnTo>
                    <a:pt x="421106" y="69011"/>
                  </a:lnTo>
                  <a:lnTo>
                    <a:pt x="397230" y="64579"/>
                  </a:lnTo>
                  <a:lnTo>
                    <a:pt x="372706" y="69723"/>
                  </a:lnTo>
                  <a:lnTo>
                    <a:pt x="354914" y="83235"/>
                  </a:lnTo>
                  <a:lnTo>
                    <a:pt x="344081" y="102247"/>
                  </a:lnTo>
                  <a:lnTo>
                    <a:pt x="340423" y="123901"/>
                  </a:lnTo>
                  <a:lnTo>
                    <a:pt x="343801" y="144754"/>
                  </a:lnTo>
                  <a:lnTo>
                    <a:pt x="354152" y="163220"/>
                  </a:lnTo>
                  <a:lnTo>
                    <a:pt x="371856" y="176428"/>
                  </a:lnTo>
                  <a:lnTo>
                    <a:pt x="397230" y="181470"/>
                  </a:lnTo>
                  <a:lnTo>
                    <a:pt x="408901" y="180505"/>
                  </a:lnTo>
                  <a:lnTo>
                    <a:pt x="445033" y="160070"/>
                  </a:lnTo>
                  <a:lnTo>
                    <a:pt x="450443" y="149821"/>
                  </a:lnTo>
                  <a:close/>
                </a:path>
                <a:path w="674370" h="181610">
                  <a:moveTo>
                    <a:pt x="506133" y="21145"/>
                  </a:moveTo>
                  <a:lnTo>
                    <a:pt x="504545" y="12039"/>
                  </a:lnTo>
                  <a:lnTo>
                    <a:pt x="501218" y="6896"/>
                  </a:lnTo>
                  <a:lnTo>
                    <a:pt x="500265" y="5422"/>
                  </a:lnTo>
                  <a:lnTo>
                    <a:pt x="498792" y="4457"/>
                  </a:lnTo>
                  <a:lnTo>
                    <a:pt x="498792" y="14147"/>
                  </a:lnTo>
                  <a:lnTo>
                    <a:pt x="498640" y="21145"/>
                  </a:lnTo>
                  <a:lnTo>
                    <a:pt x="498449" y="31686"/>
                  </a:lnTo>
                  <a:lnTo>
                    <a:pt x="491998" y="35344"/>
                  </a:lnTo>
                  <a:lnTo>
                    <a:pt x="480326" y="35344"/>
                  </a:lnTo>
                  <a:lnTo>
                    <a:pt x="475310" y="29921"/>
                  </a:lnTo>
                  <a:lnTo>
                    <a:pt x="475310" y="12496"/>
                  </a:lnTo>
                  <a:lnTo>
                    <a:pt x="479907" y="6896"/>
                  </a:lnTo>
                  <a:lnTo>
                    <a:pt x="494741" y="6896"/>
                  </a:lnTo>
                  <a:lnTo>
                    <a:pt x="498792" y="14147"/>
                  </a:lnTo>
                  <a:lnTo>
                    <a:pt x="498792" y="4457"/>
                  </a:lnTo>
                  <a:lnTo>
                    <a:pt x="494093" y="1371"/>
                  </a:lnTo>
                  <a:lnTo>
                    <a:pt x="486879" y="0"/>
                  </a:lnTo>
                  <a:lnTo>
                    <a:pt x="479221" y="1574"/>
                  </a:lnTo>
                  <a:lnTo>
                    <a:pt x="473087" y="5969"/>
                  </a:lnTo>
                  <a:lnTo>
                    <a:pt x="469023" y="12687"/>
                  </a:lnTo>
                  <a:lnTo>
                    <a:pt x="467563" y="21145"/>
                  </a:lnTo>
                  <a:lnTo>
                    <a:pt x="467550" y="26276"/>
                  </a:lnTo>
                  <a:lnTo>
                    <a:pt x="468922" y="31521"/>
                  </a:lnTo>
                  <a:lnTo>
                    <a:pt x="472897" y="36144"/>
                  </a:lnTo>
                  <a:lnTo>
                    <a:pt x="477012" y="40855"/>
                  </a:lnTo>
                  <a:lnTo>
                    <a:pt x="481685" y="42291"/>
                  </a:lnTo>
                  <a:lnTo>
                    <a:pt x="486765" y="42291"/>
                  </a:lnTo>
                  <a:lnTo>
                    <a:pt x="494995" y="40601"/>
                  </a:lnTo>
                  <a:lnTo>
                    <a:pt x="501065" y="36029"/>
                  </a:lnTo>
                  <a:lnTo>
                    <a:pt x="501446" y="35344"/>
                  </a:lnTo>
                  <a:lnTo>
                    <a:pt x="504825" y="29298"/>
                  </a:lnTo>
                  <a:lnTo>
                    <a:pt x="506133" y="21145"/>
                  </a:lnTo>
                  <a:close/>
                </a:path>
                <a:path w="674370" h="181610">
                  <a:moveTo>
                    <a:pt x="563930" y="68630"/>
                  </a:moveTo>
                  <a:lnTo>
                    <a:pt x="529018" y="68630"/>
                  </a:lnTo>
                  <a:lnTo>
                    <a:pt x="529018" y="136944"/>
                  </a:lnTo>
                  <a:lnTo>
                    <a:pt x="528866" y="146418"/>
                  </a:lnTo>
                  <a:lnTo>
                    <a:pt x="522820" y="152146"/>
                  </a:lnTo>
                  <a:lnTo>
                    <a:pt x="519239" y="154165"/>
                  </a:lnTo>
                  <a:lnTo>
                    <a:pt x="509778" y="154165"/>
                  </a:lnTo>
                  <a:lnTo>
                    <a:pt x="505574" y="153085"/>
                  </a:lnTo>
                  <a:lnTo>
                    <a:pt x="502793" y="150114"/>
                  </a:lnTo>
                  <a:lnTo>
                    <a:pt x="498906" y="146418"/>
                  </a:lnTo>
                  <a:lnTo>
                    <a:pt x="498754" y="136944"/>
                  </a:lnTo>
                  <a:lnTo>
                    <a:pt x="498754" y="68630"/>
                  </a:lnTo>
                  <a:lnTo>
                    <a:pt x="464121" y="68630"/>
                  </a:lnTo>
                  <a:lnTo>
                    <a:pt x="464121" y="133680"/>
                  </a:lnTo>
                  <a:lnTo>
                    <a:pt x="464489" y="142405"/>
                  </a:lnTo>
                  <a:lnTo>
                    <a:pt x="491375" y="177406"/>
                  </a:lnTo>
                  <a:lnTo>
                    <a:pt x="513499" y="181000"/>
                  </a:lnTo>
                  <a:lnTo>
                    <a:pt x="525386" y="180022"/>
                  </a:lnTo>
                  <a:lnTo>
                    <a:pt x="558495" y="158153"/>
                  </a:lnTo>
                  <a:lnTo>
                    <a:pt x="563930" y="126847"/>
                  </a:lnTo>
                  <a:lnTo>
                    <a:pt x="563930" y="68630"/>
                  </a:lnTo>
                  <a:close/>
                </a:path>
                <a:path w="674370" h="181610">
                  <a:moveTo>
                    <a:pt x="564464" y="1028"/>
                  </a:moveTo>
                  <a:lnTo>
                    <a:pt x="557047" y="1028"/>
                  </a:lnTo>
                  <a:lnTo>
                    <a:pt x="557949" y="29464"/>
                  </a:lnTo>
                  <a:lnTo>
                    <a:pt x="540169" y="1028"/>
                  </a:lnTo>
                  <a:lnTo>
                    <a:pt x="533374" y="1028"/>
                  </a:lnTo>
                  <a:lnTo>
                    <a:pt x="533374" y="41262"/>
                  </a:lnTo>
                  <a:lnTo>
                    <a:pt x="540740" y="41262"/>
                  </a:lnTo>
                  <a:lnTo>
                    <a:pt x="540283" y="13042"/>
                  </a:lnTo>
                  <a:lnTo>
                    <a:pt x="557898" y="41262"/>
                  </a:lnTo>
                  <a:lnTo>
                    <a:pt x="564464" y="41262"/>
                  </a:lnTo>
                  <a:lnTo>
                    <a:pt x="564464" y="1028"/>
                  </a:lnTo>
                  <a:close/>
                </a:path>
                <a:path w="674370" h="181610">
                  <a:moveTo>
                    <a:pt x="625271" y="41262"/>
                  </a:moveTo>
                  <a:lnTo>
                    <a:pt x="622579" y="33388"/>
                  </a:lnTo>
                  <a:lnTo>
                    <a:pt x="620344" y="26847"/>
                  </a:lnTo>
                  <a:lnTo>
                    <a:pt x="614019" y="8318"/>
                  </a:lnTo>
                  <a:lnTo>
                    <a:pt x="612902" y="5054"/>
                  </a:lnTo>
                  <a:lnTo>
                    <a:pt x="612902" y="26847"/>
                  </a:lnTo>
                  <a:lnTo>
                    <a:pt x="601789" y="26847"/>
                  </a:lnTo>
                  <a:lnTo>
                    <a:pt x="607377" y="8318"/>
                  </a:lnTo>
                  <a:lnTo>
                    <a:pt x="612902" y="26847"/>
                  </a:lnTo>
                  <a:lnTo>
                    <a:pt x="612902" y="5054"/>
                  </a:lnTo>
                  <a:lnTo>
                    <a:pt x="611530" y="1028"/>
                  </a:lnTo>
                  <a:lnTo>
                    <a:pt x="602983" y="1028"/>
                  </a:lnTo>
                  <a:lnTo>
                    <a:pt x="589419" y="41262"/>
                  </a:lnTo>
                  <a:lnTo>
                    <a:pt x="597458" y="41262"/>
                  </a:lnTo>
                  <a:lnTo>
                    <a:pt x="599795" y="33388"/>
                  </a:lnTo>
                  <a:lnTo>
                    <a:pt x="614883" y="33388"/>
                  </a:lnTo>
                  <a:lnTo>
                    <a:pt x="617245" y="41262"/>
                  </a:lnTo>
                  <a:lnTo>
                    <a:pt x="625271" y="41262"/>
                  </a:lnTo>
                  <a:close/>
                </a:path>
                <a:path w="674370" h="181610">
                  <a:moveTo>
                    <a:pt x="674001" y="154330"/>
                  </a:moveTo>
                  <a:lnTo>
                    <a:pt x="617474" y="154330"/>
                  </a:lnTo>
                  <a:lnTo>
                    <a:pt x="617474" y="132740"/>
                  </a:lnTo>
                  <a:lnTo>
                    <a:pt x="665937" y="132740"/>
                  </a:lnTo>
                  <a:lnTo>
                    <a:pt x="665937" y="108610"/>
                  </a:lnTo>
                  <a:lnTo>
                    <a:pt x="617474" y="108610"/>
                  </a:lnTo>
                  <a:lnTo>
                    <a:pt x="617474" y="92100"/>
                  </a:lnTo>
                  <a:lnTo>
                    <a:pt x="669340" y="92100"/>
                  </a:lnTo>
                  <a:lnTo>
                    <a:pt x="669340" y="69240"/>
                  </a:lnTo>
                  <a:lnTo>
                    <a:pt x="582701" y="69240"/>
                  </a:lnTo>
                  <a:lnTo>
                    <a:pt x="582701" y="92100"/>
                  </a:lnTo>
                  <a:lnTo>
                    <a:pt x="582701" y="108610"/>
                  </a:lnTo>
                  <a:lnTo>
                    <a:pt x="582701" y="132740"/>
                  </a:lnTo>
                  <a:lnTo>
                    <a:pt x="582701" y="154330"/>
                  </a:lnTo>
                  <a:lnTo>
                    <a:pt x="582701" y="178460"/>
                  </a:lnTo>
                  <a:lnTo>
                    <a:pt x="674001" y="178460"/>
                  </a:lnTo>
                  <a:lnTo>
                    <a:pt x="674001" y="154330"/>
                  </a:lnTo>
                  <a:close/>
                </a:path>
                <a:path w="674370" h="181610">
                  <a:moveTo>
                    <a:pt x="674001" y="34417"/>
                  </a:moveTo>
                  <a:lnTo>
                    <a:pt x="658050" y="34417"/>
                  </a:lnTo>
                  <a:lnTo>
                    <a:pt x="658050" y="952"/>
                  </a:lnTo>
                  <a:lnTo>
                    <a:pt x="650455" y="952"/>
                  </a:lnTo>
                  <a:lnTo>
                    <a:pt x="650455" y="41262"/>
                  </a:lnTo>
                  <a:lnTo>
                    <a:pt x="674001" y="41262"/>
                  </a:lnTo>
                  <a:lnTo>
                    <a:pt x="674001" y="3441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65567" y="3593110"/>
              <a:ext cx="1390996" cy="240015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06727" y="3603175"/>
              <a:ext cx="1504431" cy="225330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672168" y="2899704"/>
            <a:ext cx="709168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What</a:t>
            </a:r>
            <a:r>
              <a:rPr sz="3100" b="1" spc="-1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makes</a:t>
            </a:r>
            <a:r>
              <a:rPr sz="3100" b="1" spc="-1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someone</a:t>
            </a:r>
            <a:r>
              <a:rPr sz="3100" b="1" spc="-1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a</a:t>
            </a:r>
            <a:r>
              <a:rPr sz="3100" b="1" spc="-1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good</a:t>
            </a:r>
            <a:r>
              <a:rPr sz="3100" b="1" spc="-10" dirty="0">
                <a:solidFill>
                  <a:srgbClr val="383838"/>
                </a:solidFill>
                <a:latin typeface="Arial"/>
                <a:cs typeface="Arial"/>
              </a:rPr>
              <a:t> buddy?</a:t>
            </a:r>
            <a:endParaRPr sz="3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95227" y="3956773"/>
            <a:ext cx="2045335" cy="395605"/>
          </a:xfrm>
          <a:prstGeom prst="rect">
            <a:avLst/>
          </a:prstGeom>
          <a:solidFill>
            <a:srgbClr val="FFC616"/>
          </a:solidFill>
        </p:spPr>
        <p:txBody>
          <a:bodyPr vert="horz" wrap="square" lIns="0" tIns="2540" rIns="0" bIns="0" rtlCol="0">
            <a:spAutoFit/>
          </a:bodyPr>
          <a:lstStyle/>
          <a:p>
            <a:pPr marL="194310">
              <a:lnSpc>
                <a:spcPct val="100000"/>
              </a:lnSpc>
              <a:spcBef>
                <a:spcPts val="20"/>
              </a:spcBef>
            </a:pPr>
            <a:r>
              <a:rPr sz="2300" b="1" spc="-10" dirty="0">
                <a:solidFill>
                  <a:srgbClr val="383838"/>
                </a:solidFill>
                <a:latin typeface="Arial"/>
                <a:cs typeface="Arial"/>
              </a:rPr>
              <a:t>Discussion: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03608" y="4502486"/>
            <a:ext cx="5427980" cy="1358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9800"/>
              </a:lnSpc>
              <a:spcBef>
                <a:spcPts val="100"/>
              </a:spcBef>
            </a:pP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22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2200" spc="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think</a:t>
            </a:r>
            <a:r>
              <a:rPr sz="2200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2200" spc="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someone</a:t>
            </a:r>
            <a:r>
              <a:rPr sz="2200" spc="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who</a:t>
            </a:r>
            <a:r>
              <a:rPr sz="2200" spc="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has</a:t>
            </a:r>
            <a:r>
              <a:rPr sz="2200" spc="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been</a:t>
            </a:r>
            <a:r>
              <a:rPr sz="2200" spc="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good</a:t>
            </a:r>
            <a:r>
              <a:rPr sz="22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friend</a:t>
            </a:r>
            <a:r>
              <a:rPr sz="2200" spc="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2200" spc="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buddy</a:t>
            </a:r>
            <a:r>
              <a:rPr sz="22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2200" spc="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2200" spc="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Arial"/>
                <a:cs typeface="Arial"/>
              </a:rPr>
              <a:t>past?</a:t>
            </a:r>
            <a:endParaRPr sz="2200" dirty="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  <a:spcBef>
                <a:spcPts val="2060"/>
              </a:spcBef>
            </a:pP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22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made</a:t>
            </a:r>
            <a:r>
              <a:rPr sz="22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them</a:t>
            </a:r>
            <a:r>
              <a:rPr sz="22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2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good</a:t>
            </a:r>
            <a:r>
              <a:rPr sz="22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Arial"/>
                <a:cs typeface="Arial"/>
              </a:rPr>
              <a:t>buddy?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7404" y="1297873"/>
            <a:ext cx="1782791" cy="192872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89991" y="0"/>
            <a:ext cx="11802110" cy="1179830"/>
          </a:xfrm>
          <a:custGeom>
            <a:avLst/>
            <a:gdLst/>
            <a:ahLst/>
            <a:cxnLst/>
            <a:rect l="l" t="t" r="r" b="b"/>
            <a:pathLst>
              <a:path w="11802110" h="1179830">
                <a:moveTo>
                  <a:pt x="11801703" y="0"/>
                </a:moveTo>
                <a:lnTo>
                  <a:pt x="0" y="0"/>
                </a:lnTo>
                <a:lnTo>
                  <a:pt x="0" y="1179576"/>
                </a:lnTo>
                <a:lnTo>
                  <a:pt x="11801703" y="1179576"/>
                </a:lnTo>
                <a:lnTo>
                  <a:pt x="11801703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100"/>
              </a:spcBef>
            </a:pPr>
            <a:r>
              <a:rPr dirty="0"/>
              <a:t>Being</a:t>
            </a:r>
            <a:r>
              <a:rPr spc="-30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Buddy</a:t>
            </a:r>
            <a:r>
              <a:rPr spc="-15" dirty="0"/>
              <a:t> </a:t>
            </a:r>
            <a:r>
              <a:rPr dirty="0"/>
              <a:t>Course</a:t>
            </a:r>
            <a:r>
              <a:rPr spc="5" dirty="0"/>
              <a:t> </a:t>
            </a:r>
            <a:r>
              <a:rPr b="0" dirty="0">
                <a:latin typeface="Arial"/>
                <a:cs typeface="Arial"/>
              </a:rPr>
              <a:t>–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Session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spc="-50" dirty="0">
                <a:latin typeface="Arial"/>
                <a:cs typeface="Arial"/>
              </a:rPr>
              <a:t>1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0668774" y="6008484"/>
            <a:ext cx="1141095" cy="395605"/>
            <a:chOff x="10668774" y="6008484"/>
            <a:chExt cx="1141095" cy="395605"/>
          </a:xfrm>
        </p:grpSpPr>
        <p:sp>
          <p:nvSpPr>
            <p:cNvPr id="6" name="object 6"/>
            <p:cNvSpPr/>
            <p:nvPr/>
          </p:nvSpPr>
          <p:spPr>
            <a:xfrm>
              <a:off x="10668774" y="6008484"/>
              <a:ext cx="1141095" cy="395605"/>
            </a:xfrm>
            <a:custGeom>
              <a:avLst/>
              <a:gdLst/>
              <a:ahLst/>
              <a:cxnLst/>
              <a:rect l="l" t="t" r="r" b="b"/>
              <a:pathLst>
                <a:path w="1141095" h="395604">
                  <a:moveTo>
                    <a:pt x="1140663" y="0"/>
                  </a:moveTo>
                  <a:lnTo>
                    <a:pt x="0" y="0"/>
                  </a:lnTo>
                  <a:lnTo>
                    <a:pt x="0" y="395427"/>
                  </a:lnTo>
                  <a:lnTo>
                    <a:pt x="1140663" y="395427"/>
                  </a:lnTo>
                  <a:lnTo>
                    <a:pt x="1140663" y="0"/>
                  </a:lnTo>
                  <a:close/>
                </a:path>
              </a:pathLst>
            </a:custGeom>
            <a:solidFill>
              <a:srgbClr val="FFC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057826" y="6288824"/>
              <a:ext cx="676275" cy="42545"/>
            </a:xfrm>
            <a:custGeom>
              <a:avLst/>
              <a:gdLst/>
              <a:ahLst/>
              <a:cxnLst/>
              <a:rect l="l" t="t" r="r" b="b"/>
              <a:pathLst>
                <a:path w="676275" h="42545">
                  <a:moveTo>
                    <a:pt x="36182" y="30022"/>
                  </a:moveTo>
                  <a:lnTo>
                    <a:pt x="29121" y="27051"/>
                  </a:lnTo>
                  <a:lnTo>
                    <a:pt x="28321" y="29464"/>
                  </a:lnTo>
                  <a:lnTo>
                    <a:pt x="27012" y="31216"/>
                  </a:lnTo>
                  <a:lnTo>
                    <a:pt x="25361" y="33324"/>
                  </a:lnTo>
                  <a:lnTo>
                    <a:pt x="23075" y="35166"/>
                  </a:lnTo>
                  <a:lnTo>
                    <a:pt x="12992" y="35166"/>
                  </a:lnTo>
                  <a:lnTo>
                    <a:pt x="8153" y="30086"/>
                  </a:lnTo>
                  <a:lnTo>
                    <a:pt x="8153" y="12306"/>
                  </a:lnTo>
                  <a:lnTo>
                    <a:pt x="12712" y="6883"/>
                  </a:lnTo>
                  <a:lnTo>
                    <a:pt x="23418" y="6883"/>
                  </a:lnTo>
                  <a:lnTo>
                    <a:pt x="25641" y="9156"/>
                  </a:lnTo>
                  <a:lnTo>
                    <a:pt x="27520" y="11963"/>
                  </a:lnTo>
                  <a:lnTo>
                    <a:pt x="27990" y="14401"/>
                  </a:lnTo>
                  <a:lnTo>
                    <a:pt x="35496" y="12420"/>
                  </a:lnTo>
                  <a:lnTo>
                    <a:pt x="31623" y="0"/>
                  </a:lnTo>
                  <a:lnTo>
                    <a:pt x="19088" y="0"/>
                  </a:lnTo>
                  <a:lnTo>
                    <a:pt x="11772" y="1358"/>
                  </a:lnTo>
                  <a:lnTo>
                    <a:pt x="5689" y="5372"/>
                  </a:lnTo>
                  <a:lnTo>
                    <a:pt x="1536" y="11963"/>
                  </a:lnTo>
                  <a:lnTo>
                    <a:pt x="0" y="21018"/>
                  </a:lnTo>
                  <a:lnTo>
                    <a:pt x="1435" y="30010"/>
                  </a:lnTo>
                  <a:lnTo>
                    <a:pt x="5397" y="36677"/>
                  </a:lnTo>
                  <a:lnTo>
                    <a:pt x="11366" y="40830"/>
                  </a:lnTo>
                  <a:lnTo>
                    <a:pt x="18796" y="42265"/>
                  </a:lnTo>
                  <a:lnTo>
                    <a:pt x="25361" y="42265"/>
                  </a:lnTo>
                  <a:lnTo>
                    <a:pt x="29857" y="39370"/>
                  </a:lnTo>
                  <a:lnTo>
                    <a:pt x="34696" y="33680"/>
                  </a:lnTo>
                  <a:lnTo>
                    <a:pt x="36182" y="30022"/>
                  </a:lnTo>
                  <a:close/>
                </a:path>
                <a:path w="676275" h="42545">
                  <a:moveTo>
                    <a:pt x="122339" y="21120"/>
                  </a:moveTo>
                  <a:lnTo>
                    <a:pt x="120751" y="12039"/>
                  </a:lnTo>
                  <a:lnTo>
                    <a:pt x="117411" y="6870"/>
                  </a:lnTo>
                  <a:lnTo>
                    <a:pt x="116459" y="5422"/>
                  </a:lnTo>
                  <a:lnTo>
                    <a:pt x="114985" y="4457"/>
                  </a:lnTo>
                  <a:lnTo>
                    <a:pt x="114985" y="14122"/>
                  </a:lnTo>
                  <a:lnTo>
                    <a:pt x="114642" y="31673"/>
                  </a:lnTo>
                  <a:lnTo>
                    <a:pt x="108204" y="35318"/>
                  </a:lnTo>
                  <a:lnTo>
                    <a:pt x="96520" y="35318"/>
                  </a:lnTo>
                  <a:lnTo>
                    <a:pt x="91516" y="29895"/>
                  </a:lnTo>
                  <a:lnTo>
                    <a:pt x="91516" y="12471"/>
                  </a:lnTo>
                  <a:lnTo>
                    <a:pt x="96126" y="6870"/>
                  </a:lnTo>
                  <a:lnTo>
                    <a:pt x="110934" y="6870"/>
                  </a:lnTo>
                  <a:lnTo>
                    <a:pt x="114985" y="14122"/>
                  </a:lnTo>
                  <a:lnTo>
                    <a:pt x="114985" y="4457"/>
                  </a:lnTo>
                  <a:lnTo>
                    <a:pt x="110299" y="1371"/>
                  </a:lnTo>
                  <a:lnTo>
                    <a:pt x="103073" y="0"/>
                  </a:lnTo>
                  <a:lnTo>
                    <a:pt x="95415" y="1587"/>
                  </a:lnTo>
                  <a:lnTo>
                    <a:pt x="89281" y="5981"/>
                  </a:lnTo>
                  <a:lnTo>
                    <a:pt x="85229" y="12687"/>
                  </a:lnTo>
                  <a:lnTo>
                    <a:pt x="83769" y="21120"/>
                  </a:lnTo>
                  <a:lnTo>
                    <a:pt x="83756" y="26250"/>
                  </a:lnTo>
                  <a:lnTo>
                    <a:pt x="85128" y="31496"/>
                  </a:lnTo>
                  <a:lnTo>
                    <a:pt x="93218" y="40843"/>
                  </a:lnTo>
                  <a:lnTo>
                    <a:pt x="97891" y="42252"/>
                  </a:lnTo>
                  <a:lnTo>
                    <a:pt x="102958" y="42252"/>
                  </a:lnTo>
                  <a:lnTo>
                    <a:pt x="111188" y="40576"/>
                  </a:lnTo>
                  <a:lnTo>
                    <a:pt x="117259" y="36017"/>
                  </a:lnTo>
                  <a:lnTo>
                    <a:pt x="117652" y="35318"/>
                  </a:lnTo>
                  <a:lnTo>
                    <a:pt x="121031" y="29286"/>
                  </a:lnTo>
                  <a:lnTo>
                    <a:pt x="122339" y="21120"/>
                  </a:lnTo>
                  <a:close/>
                </a:path>
                <a:path w="676275" h="42545">
                  <a:moveTo>
                    <a:pt x="210654" y="1028"/>
                  </a:moveTo>
                  <a:lnTo>
                    <a:pt x="199707" y="1028"/>
                  </a:lnTo>
                  <a:lnTo>
                    <a:pt x="192024" y="30873"/>
                  </a:lnTo>
                  <a:lnTo>
                    <a:pt x="184162" y="1028"/>
                  </a:lnTo>
                  <a:lnTo>
                    <a:pt x="173215" y="1028"/>
                  </a:lnTo>
                  <a:lnTo>
                    <a:pt x="173215" y="41249"/>
                  </a:lnTo>
                  <a:lnTo>
                    <a:pt x="180568" y="41249"/>
                  </a:lnTo>
                  <a:lnTo>
                    <a:pt x="179832" y="8191"/>
                  </a:lnTo>
                  <a:lnTo>
                    <a:pt x="188544" y="41249"/>
                  </a:lnTo>
                  <a:lnTo>
                    <a:pt x="195326" y="41249"/>
                  </a:lnTo>
                  <a:lnTo>
                    <a:pt x="204000" y="8191"/>
                  </a:lnTo>
                  <a:lnTo>
                    <a:pt x="203314" y="41249"/>
                  </a:lnTo>
                  <a:lnTo>
                    <a:pt x="210654" y="41249"/>
                  </a:lnTo>
                  <a:lnTo>
                    <a:pt x="210654" y="1028"/>
                  </a:lnTo>
                  <a:close/>
                </a:path>
                <a:path w="676275" h="42545">
                  <a:moveTo>
                    <a:pt x="300863" y="1028"/>
                  </a:moveTo>
                  <a:lnTo>
                    <a:pt x="289928" y="1028"/>
                  </a:lnTo>
                  <a:lnTo>
                    <a:pt x="282232" y="30873"/>
                  </a:lnTo>
                  <a:lnTo>
                    <a:pt x="274370" y="1028"/>
                  </a:lnTo>
                  <a:lnTo>
                    <a:pt x="263423" y="1028"/>
                  </a:lnTo>
                  <a:lnTo>
                    <a:pt x="263423" y="41249"/>
                  </a:lnTo>
                  <a:lnTo>
                    <a:pt x="270776" y="41249"/>
                  </a:lnTo>
                  <a:lnTo>
                    <a:pt x="270027" y="8191"/>
                  </a:lnTo>
                  <a:lnTo>
                    <a:pt x="278752" y="41249"/>
                  </a:lnTo>
                  <a:lnTo>
                    <a:pt x="285534" y="41249"/>
                  </a:lnTo>
                  <a:lnTo>
                    <a:pt x="294195" y="8191"/>
                  </a:lnTo>
                  <a:lnTo>
                    <a:pt x="293509" y="41249"/>
                  </a:lnTo>
                  <a:lnTo>
                    <a:pt x="300863" y="41249"/>
                  </a:lnTo>
                  <a:lnTo>
                    <a:pt x="300863" y="1028"/>
                  </a:lnTo>
                  <a:close/>
                </a:path>
                <a:path w="676275" h="42545">
                  <a:moveTo>
                    <a:pt x="361264" y="1028"/>
                  </a:moveTo>
                  <a:lnTo>
                    <a:pt x="353847" y="1028"/>
                  </a:lnTo>
                  <a:lnTo>
                    <a:pt x="353847" y="41249"/>
                  </a:lnTo>
                  <a:lnTo>
                    <a:pt x="361264" y="41249"/>
                  </a:lnTo>
                  <a:lnTo>
                    <a:pt x="361264" y="1028"/>
                  </a:lnTo>
                  <a:close/>
                </a:path>
                <a:path w="676275" h="42545">
                  <a:moveTo>
                    <a:pt x="440690" y="1028"/>
                  </a:moveTo>
                  <a:lnTo>
                    <a:pt x="411175" y="1028"/>
                  </a:lnTo>
                  <a:lnTo>
                    <a:pt x="411175" y="7861"/>
                  </a:lnTo>
                  <a:lnTo>
                    <a:pt x="422059" y="7861"/>
                  </a:lnTo>
                  <a:lnTo>
                    <a:pt x="422059" y="41262"/>
                  </a:lnTo>
                  <a:lnTo>
                    <a:pt x="429577" y="41262"/>
                  </a:lnTo>
                  <a:lnTo>
                    <a:pt x="429577" y="7861"/>
                  </a:lnTo>
                  <a:lnTo>
                    <a:pt x="440690" y="7861"/>
                  </a:lnTo>
                  <a:lnTo>
                    <a:pt x="440690" y="1028"/>
                  </a:lnTo>
                  <a:close/>
                </a:path>
                <a:path w="676275" h="42545">
                  <a:moveTo>
                    <a:pt x="516674" y="1028"/>
                  </a:moveTo>
                  <a:lnTo>
                    <a:pt x="487146" y="1028"/>
                  </a:lnTo>
                  <a:lnTo>
                    <a:pt x="487146" y="7861"/>
                  </a:lnTo>
                  <a:lnTo>
                    <a:pt x="498030" y="7861"/>
                  </a:lnTo>
                  <a:lnTo>
                    <a:pt x="498030" y="41262"/>
                  </a:lnTo>
                  <a:lnTo>
                    <a:pt x="505548" y="41262"/>
                  </a:lnTo>
                  <a:lnTo>
                    <a:pt x="505548" y="7861"/>
                  </a:lnTo>
                  <a:lnTo>
                    <a:pt x="516674" y="7861"/>
                  </a:lnTo>
                  <a:lnTo>
                    <a:pt x="516674" y="1028"/>
                  </a:lnTo>
                  <a:close/>
                </a:path>
                <a:path w="676275" h="42545">
                  <a:moveTo>
                    <a:pt x="596277" y="34455"/>
                  </a:moveTo>
                  <a:lnTo>
                    <a:pt x="573646" y="34455"/>
                  </a:lnTo>
                  <a:lnTo>
                    <a:pt x="573646" y="23698"/>
                  </a:lnTo>
                  <a:lnTo>
                    <a:pt x="593026" y="23698"/>
                  </a:lnTo>
                  <a:lnTo>
                    <a:pt x="593026" y="17195"/>
                  </a:lnTo>
                  <a:lnTo>
                    <a:pt x="573646" y="17195"/>
                  </a:lnTo>
                  <a:lnTo>
                    <a:pt x="573646" y="7747"/>
                  </a:lnTo>
                  <a:lnTo>
                    <a:pt x="594842" y="7747"/>
                  </a:lnTo>
                  <a:lnTo>
                    <a:pt x="594842" y="1028"/>
                  </a:lnTo>
                  <a:lnTo>
                    <a:pt x="566242" y="1028"/>
                  </a:lnTo>
                  <a:lnTo>
                    <a:pt x="566242" y="41262"/>
                  </a:lnTo>
                  <a:lnTo>
                    <a:pt x="596277" y="41262"/>
                  </a:lnTo>
                  <a:lnTo>
                    <a:pt x="596277" y="34455"/>
                  </a:lnTo>
                  <a:close/>
                </a:path>
                <a:path w="676275" h="42545">
                  <a:moveTo>
                    <a:pt x="675817" y="34455"/>
                  </a:moveTo>
                  <a:lnTo>
                    <a:pt x="653199" y="34455"/>
                  </a:lnTo>
                  <a:lnTo>
                    <a:pt x="653199" y="23698"/>
                  </a:lnTo>
                  <a:lnTo>
                    <a:pt x="672579" y="23698"/>
                  </a:lnTo>
                  <a:lnTo>
                    <a:pt x="672579" y="17195"/>
                  </a:lnTo>
                  <a:lnTo>
                    <a:pt x="653199" y="17195"/>
                  </a:lnTo>
                  <a:lnTo>
                    <a:pt x="653199" y="7747"/>
                  </a:lnTo>
                  <a:lnTo>
                    <a:pt x="674395" y="7747"/>
                  </a:lnTo>
                  <a:lnTo>
                    <a:pt x="674395" y="1028"/>
                  </a:lnTo>
                  <a:lnTo>
                    <a:pt x="645795" y="1028"/>
                  </a:lnTo>
                  <a:lnTo>
                    <a:pt x="645795" y="41262"/>
                  </a:lnTo>
                  <a:lnTo>
                    <a:pt x="675817" y="41262"/>
                  </a:lnTo>
                  <a:lnTo>
                    <a:pt x="675817" y="3445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4161" y="6084410"/>
              <a:ext cx="246672" cy="24667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059642" y="6084417"/>
              <a:ext cx="674370" cy="181610"/>
            </a:xfrm>
            <a:custGeom>
              <a:avLst/>
              <a:gdLst/>
              <a:ahLst/>
              <a:cxnLst/>
              <a:rect l="l" t="t" r="r" b="b"/>
              <a:pathLst>
                <a:path w="674370" h="181610">
                  <a:moveTo>
                    <a:pt x="7416" y="1041"/>
                  </a:moveTo>
                  <a:lnTo>
                    <a:pt x="12" y="1041"/>
                  </a:lnTo>
                  <a:lnTo>
                    <a:pt x="12" y="41262"/>
                  </a:lnTo>
                  <a:lnTo>
                    <a:pt x="7416" y="41262"/>
                  </a:lnTo>
                  <a:lnTo>
                    <a:pt x="7416" y="1041"/>
                  </a:lnTo>
                  <a:close/>
                </a:path>
                <a:path w="674370" h="181610">
                  <a:moveTo>
                    <a:pt x="70154" y="1028"/>
                  </a:moveTo>
                  <a:lnTo>
                    <a:pt x="62750" y="1028"/>
                  </a:lnTo>
                  <a:lnTo>
                    <a:pt x="63665" y="29464"/>
                  </a:lnTo>
                  <a:lnTo>
                    <a:pt x="45885" y="1028"/>
                  </a:lnTo>
                  <a:lnTo>
                    <a:pt x="39103" y="1028"/>
                  </a:lnTo>
                  <a:lnTo>
                    <a:pt x="39103" y="41262"/>
                  </a:lnTo>
                  <a:lnTo>
                    <a:pt x="46443" y="41262"/>
                  </a:lnTo>
                  <a:lnTo>
                    <a:pt x="45999" y="13042"/>
                  </a:lnTo>
                  <a:lnTo>
                    <a:pt x="63614" y="41262"/>
                  </a:lnTo>
                  <a:lnTo>
                    <a:pt x="70154" y="41262"/>
                  </a:lnTo>
                  <a:lnTo>
                    <a:pt x="70154" y="1028"/>
                  </a:lnTo>
                  <a:close/>
                </a:path>
                <a:path w="674370" h="181610">
                  <a:moveTo>
                    <a:pt x="104622" y="178079"/>
                  </a:moveTo>
                  <a:lnTo>
                    <a:pt x="81330" y="139484"/>
                  </a:lnTo>
                  <a:lnTo>
                    <a:pt x="77952" y="133896"/>
                  </a:lnTo>
                  <a:lnTo>
                    <a:pt x="83070" y="131876"/>
                  </a:lnTo>
                  <a:lnTo>
                    <a:pt x="87718" y="130187"/>
                  </a:lnTo>
                  <a:lnTo>
                    <a:pt x="92062" y="125526"/>
                  </a:lnTo>
                  <a:lnTo>
                    <a:pt x="99961" y="117487"/>
                  </a:lnTo>
                  <a:lnTo>
                    <a:pt x="99987" y="117005"/>
                  </a:lnTo>
                  <a:lnTo>
                    <a:pt x="100431" y="107708"/>
                  </a:lnTo>
                  <a:lnTo>
                    <a:pt x="100431" y="103657"/>
                  </a:lnTo>
                  <a:lnTo>
                    <a:pt x="99529" y="95135"/>
                  </a:lnTo>
                  <a:lnTo>
                    <a:pt x="98285" y="91567"/>
                  </a:lnTo>
                  <a:lnTo>
                    <a:pt x="96431" y="86220"/>
                  </a:lnTo>
                  <a:lnTo>
                    <a:pt x="65874" y="69037"/>
                  </a:lnTo>
                  <a:lnTo>
                    <a:pt x="65874" y="91884"/>
                  </a:lnTo>
                  <a:lnTo>
                    <a:pt x="65874" y="116713"/>
                  </a:lnTo>
                  <a:lnTo>
                    <a:pt x="54864" y="117005"/>
                  </a:lnTo>
                  <a:lnTo>
                    <a:pt x="34709" y="117005"/>
                  </a:lnTo>
                  <a:lnTo>
                    <a:pt x="34709" y="91567"/>
                  </a:lnTo>
                  <a:lnTo>
                    <a:pt x="55016" y="91567"/>
                  </a:lnTo>
                  <a:lnTo>
                    <a:pt x="65874" y="91884"/>
                  </a:lnTo>
                  <a:lnTo>
                    <a:pt x="65874" y="69037"/>
                  </a:lnTo>
                  <a:lnTo>
                    <a:pt x="62217" y="68770"/>
                  </a:lnTo>
                  <a:lnTo>
                    <a:pt x="54559" y="68630"/>
                  </a:lnTo>
                  <a:lnTo>
                    <a:pt x="0" y="68630"/>
                  </a:lnTo>
                  <a:lnTo>
                    <a:pt x="0" y="178079"/>
                  </a:lnTo>
                  <a:lnTo>
                    <a:pt x="34709" y="178079"/>
                  </a:lnTo>
                  <a:lnTo>
                    <a:pt x="34709" y="139484"/>
                  </a:lnTo>
                  <a:lnTo>
                    <a:pt x="44945" y="139484"/>
                  </a:lnTo>
                  <a:lnTo>
                    <a:pt x="66179" y="178079"/>
                  </a:lnTo>
                  <a:lnTo>
                    <a:pt x="104622" y="178079"/>
                  </a:lnTo>
                  <a:close/>
                </a:path>
                <a:path w="674370" h="181610">
                  <a:moveTo>
                    <a:pt x="125577" y="1028"/>
                  </a:moveTo>
                  <a:lnTo>
                    <a:pt x="96050" y="1028"/>
                  </a:lnTo>
                  <a:lnTo>
                    <a:pt x="96050" y="7874"/>
                  </a:lnTo>
                  <a:lnTo>
                    <a:pt x="106934" y="7874"/>
                  </a:lnTo>
                  <a:lnTo>
                    <a:pt x="106934" y="41262"/>
                  </a:lnTo>
                  <a:lnTo>
                    <a:pt x="114452" y="41262"/>
                  </a:lnTo>
                  <a:lnTo>
                    <a:pt x="114452" y="7874"/>
                  </a:lnTo>
                  <a:lnTo>
                    <a:pt x="125577" y="7874"/>
                  </a:lnTo>
                  <a:lnTo>
                    <a:pt x="125577" y="1028"/>
                  </a:lnTo>
                  <a:close/>
                </a:path>
                <a:path w="674370" h="181610">
                  <a:moveTo>
                    <a:pt x="181203" y="34467"/>
                  </a:moveTo>
                  <a:lnTo>
                    <a:pt x="158572" y="34467"/>
                  </a:lnTo>
                  <a:lnTo>
                    <a:pt x="158572" y="23698"/>
                  </a:lnTo>
                  <a:lnTo>
                    <a:pt x="177952" y="23698"/>
                  </a:lnTo>
                  <a:lnTo>
                    <a:pt x="177952" y="17208"/>
                  </a:lnTo>
                  <a:lnTo>
                    <a:pt x="158572" y="17208"/>
                  </a:lnTo>
                  <a:lnTo>
                    <a:pt x="158572" y="7747"/>
                  </a:lnTo>
                  <a:lnTo>
                    <a:pt x="179781" y="7747"/>
                  </a:lnTo>
                  <a:lnTo>
                    <a:pt x="179781" y="1028"/>
                  </a:lnTo>
                  <a:lnTo>
                    <a:pt x="151155" y="1028"/>
                  </a:lnTo>
                  <a:lnTo>
                    <a:pt x="151155" y="41262"/>
                  </a:lnTo>
                  <a:lnTo>
                    <a:pt x="181203" y="41262"/>
                  </a:lnTo>
                  <a:lnTo>
                    <a:pt x="181203" y="34467"/>
                  </a:lnTo>
                  <a:close/>
                </a:path>
                <a:path w="674370" h="181610">
                  <a:moveTo>
                    <a:pt x="210337" y="154190"/>
                  </a:moveTo>
                  <a:lnTo>
                    <a:pt x="153682" y="154190"/>
                  </a:lnTo>
                  <a:lnTo>
                    <a:pt x="153682" y="132600"/>
                  </a:lnTo>
                  <a:lnTo>
                    <a:pt x="202272" y="132600"/>
                  </a:lnTo>
                  <a:lnTo>
                    <a:pt x="202272" y="108470"/>
                  </a:lnTo>
                  <a:lnTo>
                    <a:pt x="153682" y="108470"/>
                  </a:lnTo>
                  <a:lnTo>
                    <a:pt x="153682" y="93230"/>
                  </a:lnTo>
                  <a:lnTo>
                    <a:pt x="205676" y="93230"/>
                  </a:lnTo>
                  <a:lnTo>
                    <a:pt x="205676" y="69100"/>
                  </a:lnTo>
                  <a:lnTo>
                    <a:pt x="119037" y="69100"/>
                  </a:lnTo>
                  <a:lnTo>
                    <a:pt x="119037" y="93230"/>
                  </a:lnTo>
                  <a:lnTo>
                    <a:pt x="119037" y="108470"/>
                  </a:lnTo>
                  <a:lnTo>
                    <a:pt x="119037" y="132600"/>
                  </a:lnTo>
                  <a:lnTo>
                    <a:pt x="119037" y="154190"/>
                  </a:lnTo>
                  <a:lnTo>
                    <a:pt x="119037" y="178320"/>
                  </a:lnTo>
                  <a:lnTo>
                    <a:pt x="210337" y="178320"/>
                  </a:lnTo>
                  <a:lnTo>
                    <a:pt x="210337" y="154190"/>
                  </a:lnTo>
                  <a:close/>
                </a:path>
                <a:path w="674370" h="181610">
                  <a:moveTo>
                    <a:pt x="240080" y="41262"/>
                  </a:moveTo>
                  <a:lnTo>
                    <a:pt x="231902" y="26339"/>
                  </a:lnTo>
                  <a:lnTo>
                    <a:pt x="231127" y="24904"/>
                  </a:lnTo>
                  <a:lnTo>
                    <a:pt x="233400" y="24218"/>
                  </a:lnTo>
                  <a:lnTo>
                    <a:pt x="239052" y="21551"/>
                  </a:lnTo>
                  <a:lnTo>
                    <a:pt x="239052" y="20104"/>
                  </a:lnTo>
                  <a:lnTo>
                    <a:pt x="239052" y="9169"/>
                  </a:lnTo>
                  <a:lnTo>
                    <a:pt x="238036" y="7518"/>
                  </a:lnTo>
                  <a:lnTo>
                    <a:pt x="237109" y="5981"/>
                  </a:lnTo>
                  <a:lnTo>
                    <a:pt x="234607" y="3924"/>
                  </a:lnTo>
                  <a:lnTo>
                    <a:pt x="231406" y="1358"/>
                  </a:lnTo>
                  <a:lnTo>
                    <a:pt x="231406" y="19659"/>
                  </a:lnTo>
                  <a:lnTo>
                    <a:pt x="225996" y="19951"/>
                  </a:lnTo>
                  <a:lnTo>
                    <a:pt x="222910" y="20053"/>
                  </a:lnTo>
                  <a:lnTo>
                    <a:pt x="221945" y="20104"/>
                  </a:lnTo>
                  <a:lnTo>
                    <a:pt x="216763" y="20104"/>
                  </a:lnTo>
                  <a:lnTo>
                    <a:pt x="216763" y="7518"/>
                  </a:lnTo>
                  <a:lnTo>
                    <a:pt x="224675" y="7518"/>
                  </a:lnTo>
                  <a:lnTo>
                    <a:pt x="226618" y="7581"/>
                  </a:lnTo>
                  <a:lnTo>
                    <a:pt x="231355" y="9969"/>
                  </a:lnTo>
                  <a:lnTo>
                    <a:pt x="231406" y="19659"/>
                  </a:lnTo>
                  <a:lnTo>
                    <a:pt x="231406" y="1358"/>
                  </a:lnTo>
                  <a:lnTo>
                    <a:pt x="231063" y="1079"/>
                  </a:lnTo>
                  <a:lnTo>
                    <a:pt x="227482" y="1079"/>
                  </a:lnTo>
                  <a:lnTo>
                    <a:pt x="222123" y="1028"/>
                  </a:lnTo>
                  <a:lnTo>
                    <a:pt x="209296" y="1028"/>
                  </a:lnTo>
                  <a:lnTo>
                    <a:pt x="209296" y="41262"/>
                  </a:lnTo>
                  <a:lnTo>
                    <a:pt x="216763" y="41262"/>
                  </a:lnTo>
                  <a:lnTo>
                    <a:pt x="216763" y="26339"/>
                  </a:lnTo>
                  <a:lnTo>
                    <a:pt x="223481" y="26339"/>
                  </a:lnTo>
                  <a:lnTo>
                    <a:pt x="231470" y="41262"/>
                  </a:lnTo>
                  <a:lnTo>
                    <a:pt x="240080" y="41262"/>
                  </a:lnTo>
                  <a:close/>
                </a:path>
                <a:path w="674370" h="181610">
                  <a:moveTo>
                    <a:pt x="299567" y="1028"/>
                  </a:moveTo>
                  <a:lnTo>
                    <a:pt x="292163" y="1028"/>
                  </a:lnTo>
                  <a:lnTo>
                    <a:pt x="293077" y="29464"/>
                  </a:lnTo>
                  <a:lnTo>
                    <a:pt x="275297" y="1028"/>
                  </a:lnTo>
                  <a:lnTo>
                    <a:pt x="268516" y="1028"/>
                  </a:lnTo>
                  <a:lnTo>
                    <a:pt x="268516" y="41262"/>
                  </a:lnTo>
                  <a:lnTo>
                    <a:pt x="275869" y="41262"/>
                  </a:lnTo>
                  <a:lnTo>
                    <a:pt x="275412" y="13042"/>
                  </a:lnTo>
                  <a:lnTo>
                    <a:pt x="293014" y="41262"/>
                  </a:lnTo>
                  <a:lnTo>
                    <a:pt x="299567" y="41262"/>
                  </a:lnTo>
                  <a:lnTo>
                    <a:pt x="299567" y="1028"/>
                  </a:lnTo>
                  <a:close/>
                </a:path>
                <a:path w="674370" h="181610">
                  <a:moveTo>
                    <a:pt x="328930" y="142532"/>
                  </a:moveTo>
                  <a:lnTo>
                    <a:pt x="298272" y="110363"/>
                  </a:lnTo>
                  <a:lnTo>
                    <a:pt x="271018" y="105130"/>
                  </a:lnTo>
                  <a:lnTo>
                    <a:pt x="265430" y="103860"/>
                  </a:lnTo>
                  <a:lnTo>
                    <a:pt x="265430" y="93002"/>
                  </a:lnTo>
                  <a:lnTo>
                    <a:pt x="271945" y="91452"/>
                  </a:lnTo>
                  <a:lnTo>
                    <a:pt x="283425" y="91452"/>
                  </a:lnTo>
                  <a:lnTo>
                    <a:pt x="291820" y="92367"/>
                  </a:lnTo>
                  <a:lnTo>
                    <a:pt x="302869" y="97967"/>
                  </a:lnTo>
                  <a:lnTo>
                    <a:pt x="306438" y="102616"/>
                  </a:lnTo>
                  <a:lnTo>
                    <a:pt x="328168" y="84455"/>
                  </a:lnTo>
                  <a:lnTo>
                    <a:pt x="288251" y="65532"/>
                  </a:lnTo>
                  <a:lnTo>
                    <a:pt x="279082" y="65074"/>
                  </a:lnTo>
                  <a:lnTo>
                    <a:pt x="264693" y="66319"/>
                  </a:lnTo>
                  <a:lnTo>
                    <a:pt x="231762" y="91909"/>
                  </a:lnTo>
                  <a:lnTo>
                    <a:pt x="230670" y="96862"/>
                  </a:lnTo>
                  <a:lnTo>
                    <a:pt x="230670" y="101688"/>
                  </a:lnTo>
                  <a:lnTo>
                    <a:pt x="260464" y="133515"/>
                  </a:lnTo>
                  <a:lnTo>
                    <a:pt x="283540" y="138201"/>
                  </a:lnTo>
                  <a:lnTo>
                    <a:pt x="289013" y="139573"/>
                  </a:lnTo>
                  <a:lnTo>
                    <a:pt x="295071" y="141605"/>
                  </a:lnTo>
                  <a:lnTo>
                    <a:pt x="295071" y="154330"/>
                  </a:lnTo>
                  <a:lnTo>
                    <a:pt x="273342" y="154635"/>
                  </a:lnTo>
                  <a:lnTo>
                    <a:pt x="267754" y="153695"/>
                  </a:lnTo>
                  <a:lnTo>
                    <a:pt x="253784" y="149034"/>
                  </a:lnTo>
                  <a:lnTo>
                    <a:pt x="248056" y="140195"/>
                  </a:lnTo>
                  <a:lnTo>
                    <a:pt x="221500" y="157264"/>
                  </a:lnTo>
                  <a:lnTo>
                    <a:pt x="258343" y="179641"/>
                  </a:lnTo>
                  <a:lnTo>
                    <a:pt x="277393" y="181330"/>
                  </a:lnTo>
                  <a:lnTo>
                    <a:pt x="284518" y="181114"/>
                  </a:lnTo>
                  <a:lnTo>
                    <a:pt x="322783" y="162814"/>
                  </a:lnTo>
                  <a:lnTo>
                    <a:pt x="328091" y="150520"/>
                  </a:lnTo>
                  <a:lnTo>
                    <a:pt x="328930" y="142532"/>
                  </a:lnTo>
                  <a:close/>
                </a:path>
                <a:path w="674370" h="181610">
                  <a:moveTo>
                    <a:pt x="360387" y="41262"/>
                  </a:moveTo>
                  <a:lnTo>
                    <a:pt x="357695" y="33388"/>
                  </a:lnTo>
                  <a:lnTo>
                    <a:pt x="355460" y="26847"/>
                  </a:lnTo>
                  <a:lnTo>
                    <a:pt x="349148" y="8318"/>
                  </a:lnTo>
                  <a:lnTo>
                    <a:pt x="348018" y="5016"/>
                  </a:lnTo>
                  <a:lnTo>
                    <a:pt x="348018" y="26847"/>
                  </a:lnTo>
                  <a:lnTo>
                    <a:pt x="336918" y="26847"/>
                  </a:lnTo>
                  <a:lnTo>
                    <a:pt x="342506" y="8318"/>
                  </a:lnTo>
                  <a:lnTo>
                    <a:pt x="348018" y="26847"/>
                  </a:lnTo>
                  <a:lnTo>
                    <a:pt x="348018" y="5016"/>
                  </a:lnTo>
                  <a:lnTo>
                    <a:pt x="346659" y="1028"/>
                  </a:lnTo>
                  <a:lnTo>
                    <a:pt x="338112" y="1028"/>
                  </a:lnTo>
                  <a:lnTo>
                    <a:pt x="324548" y="41262"/>
                  </a:lnTo>
                  <a:lnTo>
                    <a:pt x="332587" y="41262"/>
                  </a:lnTo>
                  <a:lnTo>
                    <a:pt x="334924" y="33388"/>
                  </a:lnTo>
                  <a:lnTo>
                    <a:pt x="350012" y="33388"/>
                  </a:lnTo>
                  <a:lnTo>
                    <a:pt x="352348" y="41262"/>
                  </a:lnTo>
                  <a:lnTo>
                    <a:pt x="360387" y="41262"/>
                  </a:lnTo>
                  <a:close/>
                </a:path>
                <a:path w="674370" h="181610">
                  <a:moveTo>
                    <a:pt x="407098" y="1028"/>
                  </a:moveTo>
                  <a:lnTo>
                    <a:pt x="377571" y="1028"/>
                  </a:lnTo>
                  <a:lnTo>
                    <a:pt x="377571" y="7874"/>
                  </a:lnTo>
                  <a:lnTo>
                    <a:pt x="388454" y="7874"/>
                  </a:lnTo>
                  <a:lnTo>
                    <a:pt x="388454" y="41262"/>
                  </a:lnTo>
                  <a:lnTo>
                    <a:pt x="395986" y="41262"/>
                  </a:lnTo>
                  <a:lnTo>
                    <a:pt x="395986" y="7874"/>
                  </a:lnTo>
                  <a:lnTo>
                    <a:pt x="407098" y="7874"/>
                  </a:lnTo>
                  <a:lnTo>
                    <a:pt x="407098" y="1028"/>
                  </a:lnTo>
                  <a:close/>
                </a:path>
                <a:path w="674370" h="181610">
                  <a:moveTo>
                    <a:pt x="440207" y="1041"/>
                  </a:moveTo>
                  <a:lnTo>
                    <a:pt x="432816" y="1041"/>
                  </a:lnTo>
                  <a:lnTo>
                    <a:pt x="432816" y="41262"/>
                  </a:lnTo>
                  <a:lnTo>
                    <a:pt x="440207" y="41262"/>
                  </a:lnTo>
                  <a:lnTo>
                    <a:pt x="440207" y="1041"/>
                  </a:lnTo>
                  <a:close/>
                </a:path>
                <a:path w="674370" h="181610">
                  <a:moveTo>
                    <a:pt x="450443" y="149821"/>
                  </a:moveTo>
                  <a:lnTo>
                    <a:pt x="420979" y="135534"/>
                  </a:lnTo>
                  <a:lnTo>
                    <a:pt x="419252" y="139928"/>
                  </a:lnTo>
                  <a:lnTo>
                    <a:pt x="415455" y="145935"/>
                  </a:lnTo>
                  <a:lnTo>
                    <a:pt x="408876" y="151244"/>
                  </a:lnTo>
                  <a:lnTo>
                    <a:pt x="398780" y="153530"/>
                  </a:lnTo>
                  <a:lnTo>
                    <a:pt x="387959" y="150876"/>
                  </a:lnTo>
                  <a:lnTo>
                    <a:pt x="380822" y="143814"/>
                  </a:lnTo>
                  <a:lnTo>
                    <a:pt x="376872" y="133705"/>
                  </a:lnTo>
                  <a:lnTo>
                    <a:pt x="375666" y="121881"/>
                  </a:lnTo>
                  <a:lnTo>
                    <a:pt x="375793" y="117309"/>
                  </a:lnTo>
                  <a:lnTo>
                    <a:pt x="391020" y="91440"/>
                  </a:lnTo>
                  <a:lnTo>
                    <a:pt x="398614" y="91440"/>
                  </a:lnTo>
                  <a:lnTo>
                    <a:pt x="407924" y="93357"/>
                  </a:lnTo>
                  <a:lnTo>
                    <a:pt x="414375" y="98056"/>
                  </a:lnTo>
                  <a:lnTo>
                    <a:pt x="418617" y="103949"/>
                  </a:lnTo>
                  <a:lnTo>
                    <a:pt x="421284" y="109461"/>
                  </a:lnTo>
                  <a:lnTo>
                    <a:pt x="450303" y="95135"/>
                  </a:lnTo>
                  <a:lnTo>
                    <a:pt x="421106" y="69011"/>
                  </a:lnTo>
                  <a:lnTo>
                    <a:pt x="397230" y="64579"/>
                  </a:lnTo>
                  <a:lnTo>
                    <a:pt x="372706" y="69723"/>
                  </a:lnTo>
                  <a:lnTo>
                    <a:pt x="354914" y="83235"/>
                  </a:lnTo>
                  <a:lnTo>
                    <a:pt x="344081" y="102247"/>
                  </a:lnTo>
                  <a:lnTo>
                    <a:pt x="340423" y="123901"/>
                  </a:lnTo>
                  <a:lnTo>
                    <a:pt x="343801" y="144754"/>
                  </a:lnTo>
                  <a:lnTo>
                    <a:pt x="354152" y="163220"/>
                  </a:lnTo>
                  <a:lnTo>
                    <a:pt x="371856" y="176428"/>
                  </a:lnTo>
                  <a:lnTo>
                    <a:pt x="397230" y="181470"/>
                  </a:lnTo>
                  <a:lnTo>
                    <a:pt x="408901" y="180505"/>
                  </a:lnTo>
                  <a:lnTo>
                    <a:pt x="445033" y="160070"/>
                  </a:lnTo>
                  <a:lnTo>
                    <a:pt x="450443" y="149821"/>
                  </a:lnTo>
                  <a:close/>
                </a:path>
                <a:path w="674370" h="181610">
                  <a:moveTo>
                    <a:pt x="506133" y="21145"/>
                  </a:moveTo>
                  <a:lnTo>
                    <a:pt x="504545" y="12039"/>
                  </a:lnTo>
                  <a:lnTo>
                    <a:pt x="501218" y="6896"/>
                  </a:lnTo>
                  <a:lnTo>
                    <a:pt x="500265" y="5422"/>
                  </a:lnTo>
                  <a:lnTo>
                    <a:pt x="498792" y="4457"/>
                  </a:lnTo>
                  <a:lnTo>
                    <a:pt x="498792" y="14147"/>
                  </a:lnTo>
                  <a:lnTo>
                    <a:pt x="498640" y="21145"/>
                  </a:lnTo>
                  <a:lnTo>
                    <a:pt x="498449" y="31686"/>
                  </a:lnTo>
                  <a:lnTo>
                    <a:pt x="491998" y="35344"/>
                  </a:lnTo>
                  <a:lnTo>
                    <a:pt x="480326" y="35344"/>
                  </a:lnTo>
                  <a:lnTo>
                    <a:pt x="475310" y="29921"/>
                  </a:lnTo>
                  <a:lnTo>
                    <a:pt x="475310" y="12496"/>
                  </a:lnTo>
                  <a:lnTo>
                    <a:pt x="479907" y="6896"/>
                  </a:lnTo>
                  <a:lnTo>
                    <a:pt x="494741" y="6896"/>
                  </a:lnTo>
                  <a:lnTo>
                    <a:pt x="498792" y="14147"/>
                  </a:lnTo>
                  <a:lnTo>
                    <a:pt x="498792" y="4457"/>
                  </a:lnTo>
                  <a:lnTo>
                    <a:pt x="494093" y="1371"/>
                  </a:lnTo>
                  <a:lnTo>
                    <a:pt x="486879" y="0"/>
                  </a:lnTo>
                  <a:lnTo>
                    <a:pt x="479221" y="1574"/>
                  </a:lnTo>
                  <a:lnTo>
                    <a:pt x="473087" y="5969"/>
                  </a:lnTo>
                  <a:lnTo>
                    <a:pt x="469023" y="12687"/>
                  </a:lnTo>
                  <a:lnTo>
                    <a:pt x="467563" y="21145"/>
                  </a:lnTo>
                  <a:lnTo>
                    <a:pt x="467550" y="26276"/>
                  </a:lnTo>
                  <a:lnTo>
                    <a:pt x="468922" y="31521"/>
                  </a:lnTo>
                  <a:lnTo>
                    <a:pt x="472897" y="36144"/>
                  </a:lnTo>
                  <a:lnTo>
                    <a:pt x="477012" y="40855"/>
                  </a:lnTo>
                  <a:lnTo>
                    <a:pt x="481685" y="42291"/>
                  </a:lnTo>
                  <a:lnTo>
                    <a:pt x="486765" y="42291"/>
                  </a:lnTo>
                  <a:lnTo>
                    <a:pt x="494995" y="40601"/>
                  </a:lnTo>
                  <a:lnTo>
                    <a:pt x="501065" y="36029"/>
                  </a:lnTo>
                  <a:lnTo>
                    <a:pt x="501446" y="35344"/>
                  </a:lnTo>
                  <a:lnTo>
                    <a:pt x="504825" y="29298"/>
                  </a:lnTo>
                  <a:lnTo>
                    <a:pt x="506133" y="21145"/>
                  </a:lnTo>
                  <a:close/>
                </a:path>
                <a:path w="674370" h="181610">
                  <a:moveTo>
                    <a:pt x="563930" y="68630"/>
                  </a:moveTo>
                  <a:lnTo>
                    <a:pt x="529018" y="68630"/>
                  </a:lnTo>
                  <a:lnTo>
                    <a:pt x="529018" y="136944"/>
                  </a:lnTo>
                  <a:lnTo>
                    <a:pt x="528866" y="146418"/>
                  </a:lnTo>
                  <a:lnTo>
                    <a:pt x="522820" y="152146"/>
                  </a:lnTo>
                  <a:lnTo>
                    <a:pt x="519239" y="154165"/>
                  </a:lnTo>
                  <a:lnTo>
                    <a:pt x="509778" y="154165"/>
                  </a:lnTo>
                  <a:lnTo>
                    <a:pt x="505574" y="153085"/>
                  </a:lnTo>
                  <a:lnTo>
                    <a:pt x="502793" y="150114"/>
                  </a:lnTo>
                  <a:lnTo>
                    <a:pt x="498906" y="146418"/>
                  </a:lnTo>
                  <a:lnTo>
                    <a:pt x="498754" y="136944"/>
                  </a:lnTo>
                  <a:lnTo>
                    <a:pt x="498754" y="68630"/>
                  </a:lnTo>
                  <a:lnTo>
                    <a:pt x="464121" y="68630"/>
                  </a:lnTo>
                  <a:lnTo>
                    <a:pt x="464121" y="133680"/>
                  </a:lnTo>
                  <a:lnTo>
                    <a:pt x="464489" y="142405"/>
                  </a:lnTo>
                  <a:lnTo>
                    <a:pt x="491375" y="177406"/>
                  </a:lnTo>
                  <a:lnTo>
                    <a:pt x="513499" y="181000"/>
                  </a:lnTo>
                  <a:lnTo>
                    <a:pt x="525386" y="180022"/>
                  </a:lnTo>
                  <a:lnTo>
                    <a:pt x="558495" y="158153"/>
                  </a:lnTo>
                  <a:lnTo>
                    <a:pt x="563930" y="126847"/>
                  </a:lnTo>
                  <a:lnTo>
                    <a:pt x="563930" y="68630"/>
                  </a:lnTo>
                  <a:close/>
                </a:path>
                <a:path w="674370" h="181610">
                  <a:moveTo>
                    <a:pt x="564464" y="1028"/>
                  </a:moveTo>
                  <a:lnTo>
                    <a:pt x="557047" y="1028"/>
                  </a:lnTo>
                  <a:lnTo>
                    <a:pt x="557949" y="29464"/>
                  </a:lnTo>
                  <a:lnTo>
                    <a:pt x="540169" y="1028"/>
                  </a:lnTo>
                  <a:lnTo>
                    <a:pt x="533374" y="1028"/>
                  </a:lnTo>
                  <a:lnTo>
                    <a:pt x="533374" y="41262"/>
                  </a:lnTo>
                  <a:lnTo>
                    <a:pt x="540740" y="41262"/>
                  </a:lnTo>
                  <a:lnTo>
                    <a:pt x="540283" y="13042"/>
                  </a:lnTo>
                  <a:lnTo>
                    <a:pt x="557898" y="41262"/>
                  </a:lnTo>
                  <a:lnTo>
                    <a:pt x="564464" y="41262"/>
                  </a:lnTo>
                  <a:lnTo>
                    <a:pt x="564464" y="1028"/>
                  </a:lnTo>
                  <a:close/>
                </a:path>
                <a:path w="674370" h="181610">
                  <a:moveTo>
                    <a:pt x="625271" y="41262"/>
                  </a:moveTo>
                  <a:lnTo>
                    <a:pt x="622579" y="33388"/>
                  </a:lnTo>
                  <a:lnTo>
                    <a:pt x="620344" y="26847"/>
                  </a:lnTo>
                  <a:lnTo>
                    <a:pt x="614019" y="8318"/>
                  </a:lnTo>
                  <a:lnTo>
                    <a:pt x="612902" y="5054"/>
                  </a:lnTo>
                  <a:lnTo>
                    <a:pt x="612902" y="26847"/>
                  </a:lnTo>
                  <a:lnTo>
                    <a:pt x="601789" y="26847"/>
                  </a:lnTo>
                  <a:lnTo>
                    <a:pt x="607377" y="8318"/>
                  </a:lnTo>
                  <a:lnTo>
                    <a:pt x="612902" y="26847"/>
                  </a:lnTo>
                  <a:lnTo>
                    <a:pt x="612902" y="5054"/>
                  </a:lnTo>
                  <a:lnTo>
                    <a:pt x="611530" y="1028"/>
                  </a:lnTo>
                  <a:lnTo>
                    <a:pt x="602983" y="1028"/>
                  </a:lnTo>
                  <a:lnTo>
                    <a:pt x="589419" y="41262"/>
                  </a:lnTo>
                  <a:lnTo>
                    <a:pt x="597458" y="41262"/>
                  </a:lnTo>
                  <a:lnTo>
                    <a:pt x="599795" y="33388"/>
                  </a:lnTo>
                  <a:lnTo>
                    <a:pt x="614883" y="33388"/>
                  </a:lnTo>
                  <a:lnTo>
                    <a:pt x="617245" y="41262"/>
                  </a:lnTo>
                  <a:lnTo>
                    <a:pt x="625271" y="41262"/>
                  </a:lnTo>
                  <a:close/>
                </a:path>
                <a:path w="674370" h="181610">
                  <a:moveTo>
                    <a:pt x="674001" y="154330"/>
                  </a:moveTo>
                  <a:lnTo>
                    <a:pt x="617474" y="154330"/>
                  </a:lnTo>
                  <a:lnTo>
                    <a:pt x="617474" y="132740"/>
                  </a:lnTo>
                  <a:lnTo>
                    <a:pt x="665937" y="132740"/>
                  </a:lnTo>
                  <a:lnTo>
                    <a:pt x="665937" y="108610"/>
                  </a:lnTo>
                  <a:lnTo>
                    <a:pt x="617474" y="108610"/>
                  </a:lnTo>
                  <a:lnTo>
                    <a:pt x="617474" y="92100"/>
                  </a:lnTo>
                  <a:lnTo>
                    <a:pt x="669340" y="92100"/>
                  </a:lnTo>
                  <a:lnTo>
                    <a:pt x="669340" y="69240"/>
                  </a:lnTo>
                  <a:lnTo>
                    <a:pt x="582701" y="69240"/>
                  </a:lnTo>
                  <a:lnTo>
                    <a:pt x="582701" y="92100"/>
                  </a:lnTo>
                  <a:lnTo>
                    <a:pt x="582701" y="108610"/>
                  </a:lnTo>
                  <a:lnTo>
                    <a:pt x="582701" y="132740"/>
                  </a:lnTo>
                  <a:lnTo>
                    <a:pt x="582701" y="154330"/>
                  </a:lnTo>
                  <a:lnTo>
                    <a:pt x="582701" y="178460"/>
                  </a:lnTo>
                  <a:lnTo>
                    <a:pt x="674001" y="178460"/>
                  </a:lnTo>
                  <a:lnTo>
                    <a:pt x="674001" y="154330"/>
                  </a:lnTo>
                  <a:close/>
                </a:path>
                <a:path w="674370" h="181610">
                  <a:moveTo>
                    <a:pt x="674001" y="34417"/>
                  </a:moveTo>
                  <a:lnTo>
                    <a:pt x="658050" y="34417"/>
                  </a:lnTo>
                  <a:lnTo>
                    <a:pt x="658050" y="952"/>
                  </a:lnTo>
                  <a:lnTo>
                    <a:pt x="650455" y="952"/>
                  </a:lnTo>
                  <a:lnTo>
                    <a:pt x="650455" y="41262"/>
                  </a:lnTo>
                  <a:lnTo>
                    <a:pt x="674001" y="41262"/>
                  </a:lnTo>
                  <a:lnTo>
                    <a:pt x="674001" y="3441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0" y="0"/>
            <a:ext cx="390525" cy="6858000"/>
          </a:xfrm>
          <a:custGeom>
            <a:avLst/>
            <a:gdLst/>
            <a:ahLst/>
            <a:cxnLst/>
            <a:rect l="l" t="t" r="r" b="b"/>
            <a:pathLst>
              <a:path w="390525" h="6858000">
                <a:moveTo>
                  <a:pt x="389991" y="0"/>
                </a:moveTo>
                <a:lnTo>
                  <a:pt x="0" y="0"/>
                </a:lnTo>
                <a:lnTo>
                  <a:pt x="0" y="6858000"/>
                </a:lnTo>
                <a:lnTo>
                  <a:pt x="389991" y="6858000"/>
                </a:lnTo>
                <a:lnTo>
                  <a:pt x="389991" y="0"/>
                </a:lnTo>
                <a:close/>
              </a:path>
            </a:pathLst>
          </a:custGeom>
          <a:solidFill>
            <a:srgbClr val="FFC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184176" y="2192831"/>
            <a:ext cx="806894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Lets think of the qualities of a</a:t>
            </a:r>
            <a:r>
              <a:rPr sz="3100" b="1" spc="-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good </a:t>
            </a:r>
            <a:r>
              <a:rPr sz="3100" b="1" spc="-35" dirty="0">
                <a:solidFill>
                  <a:srgbClr val="383838"/>
                </a:solidFill>
                <a:latin typeface="Arial"/>
                <a:cs typeface="Arial"/>
              </a:rPr>
              <a:t>Buddy.</a:t>
            </a:r>
            <a:endParaRPr sz="3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22188" y="1640230"/>
            <a:ext cx="1591310" cy="395605"/>
          </a:xfrm>
          <a:prstGeom prst="rect">
            <a:avLst/>
          </a:prstGeom>
          <a:solidFill>
            <a:srgbClr val="FFC616"/>
          </a:solidFill>
        </p:spPr>
        <p:txBody>
          <a:bodyPr vert="horz" wrap="square" lIns="0" tIns="2540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20"/>
              </a:spcBef>
            </a:pPr>
            <a:r>
              <a:rPr sz="2300" b="1" spc="-10" dirty="0">
                <a:solidFill>
                  <a:srgbClr val="383838"/>
                </a:solidFill>
                <a:latin typeface="Arial"/>
                <a:cs typeface="Arial"/>
              </a:rPr>
              <a:t>Activity:</a:t>
            </a:r>
            <a:endParaRPr sz="2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88253" y="3055073"/>
            <a:ext cx="1259205" cy="582930"/>
          </a:xfrm>
          <a:prstGeom prst="rect">
            <a:avLst/>
          </a:prstGeom>
          <a:solidFill>
            <a:srgbClr val="FDD75F"/>
          </a:solidFill>
        </p:spPr>
        <p:txBody>
          <a:bodyPr vert="horz" wrap="square" lIns="0" tIns="92710" rIns="0" bIns="0" rtlCol="0">
            <a:spAutoFit/>
          </a:bodyPr>
          <a:lstStyle/>
          <a:p>
            <a:pPr marL="198755">
              <a:lnSpc>
                <a:spcPct val="100000"/>
              </a:lnSpc>
              <a:spcBef>
                <a:spcPts val="730"/>
              </a:spcBef>
            </a:pPr>
            <a:r>
              <a:rPr sz="2300" spc="-10" dirty="0">
                <a:solidFill>
                  <a:srgbClr val="383838"/>
                </a:solidFill>
                <a:latin typeface="Arial"/>
                <a:cs typeface="Arial"/>
              </a:rPr>
              <a:t>helpful</a:t>
            </a:r>
            <a:endParaRPr sz="2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51507" y="3364801"/>
            <a:ext cx="2011680" cy="582930"/>
          </a:xfrm>
          <a:prstGeom prst="rect">
            <a:avLst/>
          </a:prstGeom>
          <a:solidFill>
            <a:srgbClr val="FDD75F"/>
          </a:solidFill>
        </p:spPr>
        <p:txBody>
          <a:bodyPr vert="horz" wrap="square" lIns="0" tIns="92710" rIns="0" bIns="0" rtlCol="0">
            <a:spAutoFit/>
          </a:bodyPr>
          <a:lstStyle/>
          <a:p>
            <a:pPr marL="201295">
              <a:lnSpc>
                <a:spcPct val="100000"/>
              </a:lnSpc>
              <a:spcBef>
                <a:spcPts val="730"/>
              </a:spcBef>
            </a:pPr>
            <a:r>
              <a:rPr sz="2300" spc="-10" dirty="0">
                <a:solidFill>
                  <a:srgbClr val="383838"/>
                </a:solidFill>
                <a:latin typeface="Arial"/>
                <a:cs typeface="Arial"/>
              </a:rPr>
              <a:t>encouraging</a:t>
            </a:r>
            <a:endParaRPr sz="2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03322" y="3364801"/>
            <a:ext cx="1371600" cy="582930"/>
          </a:xfrm>
          <a:prstGeom prst="rect">
            <a:avLst/>
          </a:prstGeom>
          <a:solidFill>
            <a:srgbClr val="FDD75F"/>
          </a:solidFill>
        </p:spPr>
        <p:txBody>
          <a:bodyPr vert="horz" wrap="square" lIns="0" tIns="92710" rIns="0" bIns="0" rtlCol="0">
            <a:spAutoFit/>
          </a:bodyPr>
          <a:lstStyle/>
          <a:p>
            <a:pPr marL="214629">
              <a:lnSpc>
                <a:spcPct val="100000"/>
              </a:lnSpc>
              <a:spcBef>
                <a:spcPts val="730"/>
              </a:spcBef>
            </a:pPr>
            <a:r>
              <a:rPr sz="2300" spc="-10" dirty="0">
                <a:solidFill>
                  <a:srgbClr val="383838"/>
                </a:solidFill>
                <a:latin typeface="Arial"/>
                <a:cs typeface="Arial"/>
              </a:rPr>
              <a:t>friendly</a:t>
            </a:r>
            <a:endParaRPr sz="2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89893" y="3911155"/>
            <a:ext cx="2256155" cy="582930"/>
          </a:xfrm>
          <a:prstGeom prst="rect">
            <a:avLst/>
          </a:prstGeom>
          <a:solidFill>
            <a:srgbClr val="FDD75F"/>
          </a:solidFill>
        </p:spPr>
        <p:txBody>
          <a:bodyPr vert="horz" wrap="square" lIns="0" tIns="92710" rIns="0" bIns="0" rtlCol="0">
            <a:spAutoFit/>
          </a:bodyPr>
          <a:lstStyle/>
          <a:p>
            <a:pPr marL="201930">
              <a:lnSpc>
                <a:spcPct val="100000"/>
              </a:lnSpc>
              <a:spcBef>
                <a:spcPts val="730"/>
              </a:spcBef>
            </a:pPr>
            <a:r>
              <a:rPr sz="2300" spc="-10" dirty="0">
                <a:solidFill>
                  <a:srgbClr val="383838"/>
                </a:solidFill>
                <a:latin typeface="Arial"/>
                <a:cs typeface="Arial"/>
              </a:rPr>
              <a:t>understanding</a:t>
            </a:r>
            <a:endParaRPr sz="23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15350" y="4220883"/>
            <a:ext cx="1892300" cy="582930"/>
          </a:xfrm>
          <a:prstGeom prst="rect">
            <a:avLst/>
          </a:prstGeom>
          <a:solidFill>
            <a:srgbClr val="FDD75F"/>
          </a:solidFill>
        </p:spPr>
        <p:txBody>
          <a:bodyPr vert="horz" wrap="square" lIns="0" tIns="92710" rIns="0" bIns="0" rtlCol="0">
            <a:spAutoFit/>
          </a:bodyPr>
          <a:lstStyle/>
          <a:p>
            <a:pPr marL="198755">
              <a:lnSpc>
                <a:spcPct val="100000"/>
              </a:lnSpc>
              <a:spcBef>
                <a:spcPts val="730"/>
              </a:spcBef>
            </a:pPr>
            <a:r>
              <a:rPr sz="2300" spc="-10" dirty="0">
                <a:solidFill>
                  <a:srgbClr val="383838"/>
                </a:solidFill>
                <a:latin typeface="Arial"/>
                <a:cs typeface="Arial"/>
              </a:rPr>
              <a:t>responsible</a:t>
            </a:r>
            <a:endParaRPr sz="23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56929" y="4220883"/>
            <a:ext cx="1287145" cy="582930"/>
          </a:xfrm>
          <a:prstGeom prst="rect">
            <a:avLst/>
          </a:prstGeom>
          <a:solidFill>
            <a:srgbClr val="FDD75F"/>
          </a:solidFill>
        </p:spPr>
        <p:txBody>
          <a:bodyPr vert="horz" wrap="square" lIns="0" tIns="92710" rIns="0" bIns="0" rtlCol="0">
            <a:spAutoFit/>
          </a:bodyPr>
          <a:lstStyle/>
          <a:p>
            <a:pPr marL="204470">
              <a:lnSpc>
                <a:spcPct val="100000"/>
              </a:lnSpc>
              <a:spcBef>
                <a:spcPts val="730"/>
              </a:spcBef>
            </a:pPr>
            <a:r>
              <a:rPr sz="2300" spc="-10" dirty="0">
                <a:solidFill>
                  <a:srgbClr val="383838"/>
                </a:solidFill>
                <a:latin typeface="Arial"/>
                <a:cs typeface="Arial"/>
              </a:rPr>
              <a:t>patient</a:t>
            </a:r>
            <a:endParaRPr sz="23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49010" y="4767236"/>
            <a:ext cx="937894" cy="582930"/>
          </a:xfrm>
          <a:prstGeom prst="rect">
            <a:avLst/>
          </a:prstGeom>
          <a:solidFill>
            <a:srgbClr val="FDD75F"/>
          </a:solidFill>
        </p:spPr>
        <p:txBody>
          <a:bodyPr vert="horz" wrap="square" lIns="0" tIns="92710" rIns="0" bIns="0" rtlCol="0">
            <a:spAutoFit/>
          </a:bodyPr>
          <a:lstStyle/>
          <a:p>
            <a:pPr marL="200660">
              <a:lnSpc>
                <a:spcPct val="100000"/>
              </a:lnSpc>
              <a:spcBef>
                <a:spcPts val="730"/>
              </a:spcBef>
            </a:pPr>
            <a:r>
              <a:rPr sz="2300" spc="-20" dirty="0">
                <a:solidFill>
                  <a:srgbClr val="383838"/>
                </a:solidFill>
                <a:latin typeface="Arial"/>
                <a:cs typeface="Arial"/>
              </a:rPr>
              <a:t>kind</a:t>
            </a:r>
            <a:endParaRPr sz="23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73287" y="5076964"/>
            <a:ext cx="1968500" cy="582930"/>
          </a:xfrm>
          <a:prstGeom prst="rect">
            <a:avLst/>
          </a:prstGeom>
          <a:solidFill>
            <a:srgbClr val="FDD75F"/>
          </a:solidFill>
        </p:spPr>
        <p:txBody>
          <a:bodyPr vert="horz" wrap="square" lIns="0" tIns="92710" rIns="0" bIns="0" rtlCol="0">
            <a:spAutoFit/>
          </a:bodyPr>
          <a:lstStyle/>
          <a:p>
            <a:pPr marL="204470">
              <a:lnSpc>
                <a:spcPct val="100000"/>
              </a:lnSpc>
              <a:spcBef>
                <a:spcPts val="730"/>
              </a:spcBef>
            </a:pPr>
            <a:r>
              <a:rPr sz="2300" spc="-10" dirty="0">
                <a:solidFill>
                  <a:srgbClr val="383838"/>
                </a:solidFill>
                <a:latin typeface="Arial"/>
                <a:cs typeface="Arial"/>
              </a:rPr>
              <a:t>sympathetic</a:t>
            </a:r>
            <a:endParaRPr sz="23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28800" y="5076964"/>
            <a:ext cx="2332355" cy="582930"/>
          </a:xfrm>
          <a:prstGeom prst="rect">
            <a:avLst/>
          </a:prstGeom>
          <a:solidFill>
            <a:srgbClr val="FDD75F"/>
          </a:solidFill>
        </p:spPr>
        <p:txBody>
          <a:bodyPr vert="horz" wrap="square" lIns="0" tIns="92710" rIns="0" bIns="0" rtlCol="0">
            <a:spAutoFit/>
          </a:bodyPr>
          <a:lstStyle/>
          <a:p>
            <a:pPr marL="207645">
              <a:lnSpc>
                <a:spcPct val="100000"/>
              </a:lnSpc>
              <a:spcBef>
                <a:spcPts val="730"/>
              </a:spcBef>
            </a:pPr>
            <a:r>
              <a:rPr sz="2300" dirty="0">
                <a:solidFill>
                  <a:srgbClr val="383838"/>
                </a:solidFill>
                <a:latin typeface="Arial"/>
                <a:cs typeface="Arial"/>
              </a:rPr>
              <a:t>a</a:t>
            </a:r>
            <a:r>
              <a:rPr sz="2300" spc="-1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383838"/>
                </a:solidFill>
                <a:latin typeface="Arial"/>
                <a:cs typeface="Arial"/>
              </a:rPr>
              <a:t>good</a:t>
            </a:r>
            <a:r>
              <a:rPr sz="2300" spc="-10" dirty="0">
                <a:solidFill>
                  <a:srgbClr val="383838"/>
                </a:solidFill>
                <a:latin typeface="Arial"/>
                <a:cs typeface="Arial"/>
              </a:rPr>
              <a:t> listener</a:t>
            </a:r>
            <a:endParaRPr sz="23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71871" y="5623318"/>
            <a:ext cx="1691639" cy="582930"/>
          </a:xfrm>
          <a:prstGeom prst="rect">
            <a:avLst/>
          </a:prstGeom>
          <a:solidFill>
            <a:srgbClr val="FDD75F"/>
          </a:solidFill>
        </p:spPr>
        <p:txBody>
          <a:bodyPr vert="horz" wrap="square" lIns="0" tIns="92710" rIns="0" bIns="0" rtlCol="0">
            <a:spAutoFit/>
          </a:bodyPr>
          <a:lstStyle/>
          <a:p>
            <a:pPr marL="204470">
              <a:lnSpc>
                <a:spcPct val="100000"/>
              </a:lnSpc>
              <a:spcBef>
                <a:spcPts val="730"/>
              </a:spcBef>
            </a:pPr>
            <a:r>
              <a:rPr sz="2300" dirty="0">
                <a:solidFill>
                  <a:srgbClr val="383838"/>
                </a:solidFill>
                <a:latin typeface="Arial"/>
                <a:cs typeface="Arial"/>
              </a:rPr>
              <a:t>take </a:t>
            </a:r>
            <a:r>
              <a:rPr sz="2300" spc="-10" dirty="0">
                <a:solidFill>
                  <a:srgbClr val="383838"/>
                </a:solidFill>
                <a:latin typeface="Arial"/>
                <a:cs typeface="Arial"/>
              </a:rPr>
              <a:t>turns</a:t>
            </a:r>
            <a:endParaRPr sz="2300">
              <a:latin typeface="Arial"/>
              <a:cs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013025-7A74-83C8-F5F5-F0C56F3F166D}"/>
              </a:ext>
            </a:extLst>
          </p:cNvPr>
          <p:cNvSpPr/>
          <p:nvPr/>
        </p:nvSpPr>
        <p:spPr>
          <a:xfrm>
            <a:off x="1780693" y="2982066"/>
            <a:ext cx="8764117" cy="3349016"/>
          </a:xfrm>
          <a:prstGeom prst="rect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100"/>
              </a:spcBef>
            </a:pPr>
            <a:r>
              <a:rPr dirty="0"/>
              <a:t>Being</a:t>
            </a:r>
            <a:r>
              <a:rPr spc="-30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Buddy</a:t>
            </a:r>
            <a:r>
              <a:rPr spc="-15" dirty="0"/>
              <a:t> </a:t>
            </a:r>
            <a:r>
              <a:rPr dirty="0"/>
              <a:t>Course</a:t>
            </a:r>
            <a:r>
              <a:rPr spc="5" dirty="0"/>
              <a:t> </a:t>
            </a:r>
            <a:r>
              <a:rPr b="0" dirty="0">
                <a:latin typeface="Arial"/>
                <a:cs typeface="Arial"/>
              </a:rPr>
              <a:t>–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Session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spc="-50" dirty="0">
                <a:latin typeface="Arial"/>
                <a:cs typeface="Arial"/>
              </a:rPr>
              <a:t>1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668774" y="6008484"/>
            <a:ext cx="1141095" cy="395605"/>
            <a:chOff x="10668774" y="6008484"/>
            <a:chExt cx="1141095" cy="395605"/>
          </a:xfrm>
        </p:grpSpPr>
        <p:sp>
          <p:nvSpPr>
            <p:cNvPr id="4" name="object 4"/>
            <p:cNvSpPr/>
            <p:nvPr/>
          </p:nvSpPr>
          <p:spPr>
            <a:xfrm>
              <a:off x="10668774" y="6008484"/>
              <a:ext cx="1141095" cy="395605"/>
            </a:xfrm>
            <a:custGeom>
              <a:avLst/>
              <a:gdLst/>
              <a:ahLst/>
              <a:cxnLst/>
              <a:rect l="l" t="t" r="r" b="b"/>
              <a:pathLst>
                <a:path w="1141095" h="395604">
                  <a:moveTo>
                    <a:pt x="1140663" y="0"/>
                  </a:moveTo>
                  <a:lnTo>
                    <a:pt x="0" y="0"/>
                  </a:lnTo>
                  <a:lnTo>
                    <a:pt x="0" y="395427"/>
                  </a:lnTo>
                  <a:lnTo>
                    <a:pt x="1140663" y="395427"/>
                  </a:lnTo>
                  <a:lnTo>
                    <a:pt x="1140663" y="0"/>
                  </a:lnTo>
                  <a:close/>
                </a:path>
              </a:pathLst>
            </a:custGeom>
            <a:solidFill>
              <a:srgbClr val="FFC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057826" y="6288824"/>
              <a:ext cx="676275" cy="42545"/>
            </a:xfrm>
            <a:custGeom>
              <a:avLst/>
              <a:gdLst/>
              <a:ahLst/>
              <a:cxnLst/>
              <a:rect l="l" t="t" r="r" b="b"/>
              <a:pathLst>
                <a:path w="676275" h="42545">
                  <a:moveTo>
                    <a:pt x="36182" y="30022"/>
                  </a:moveTo>
                  <a:lnTo>
                    <a:pt x="29121" y="27051"/>
                  </a:lnTo>
                  <a:lnTo>
                    <a:pt x="28321" y="29464"/>
                  </a:lnTo>
                  <a:lnTo>
                    <a:pt x="27012" y="31216"/>
                  </a:lnTo>
                  <a:lnTo>
                    <a:pt x="25361" y="33324"/>
                  </a:lnTo>
                  <a:lnTo>
                    <a:pt x="23075" y="35166"/>
                  </a:lnTo>
                  <a:lnTo>
                    <a:pt x="12992" y="35166"/>
                  </a:lnTo>
                  <a:lnTo>
                    <a:pt x="8153" y="30086"/>
                  </a:lnTo>
                  <a:lnTo>
                    <a:pt x="8153" y="12306"/>
                  </a:lnTo>
                  <a:lnTo>
                    <a:pt x="12712" y="6883"/>
                  </a:lnTo>
                  <a:lnTo>
                    <a:pt x="23418" y="6883"/>
                  </a:lnTo>
                  <a:lnTo>
                    <a:pt x="25641" y="9156"/>
                  </a:lnTo>
                  <a:lnTo>
                    <a:pt x="27520" y="11963"/>
                  </a:lnTo>
                  <a:lnTo>
                    <a:pt x="27990" y="14401"/>
                  </a:lnTo>
                  <a:lnTo>
                    <a:pt x="35496" y="12420"/>
                  </a:lnTo>
                  <a:lnTo>
                    <a:pt x="31623" y="0"/>
                  </a:lnTo>
                  <a:lnTo>
                    <a:pt x="19088" y="0"/>
                  </a:lnTo>
                  <a:lnTo>
                    <a:pt x="11772" y="1358"/>
                  </a:lnTo>
                  <a:lnTo>
                    <a:pt x="5689" y="5372"/>
                  </a:lnTo>
                  <a:lnTo>
                    <a:pt x="1536" y="11963"/>
                  </a:lnTo>
                  <a:lnTo>
                    <a:pt x="0" y="21018"/>
                  </a:lnTo>
                  <a:lnTo>
                    <a:pt x="1435" y="30010"/>
                  </a:lnTo>
                  <a:lnTo>
                    <a:pt x="5397" y="36677"/>
                  </a:lnTo>
                  <a:lnTo>
                    <a:pt x="11366" y="40830"/>
                  </a:lnTo>
                  <a:lnTo>
                    <a:pt x="18796" y="42265"/>
                  </a:lnTo>
                  <a:lnTo>
                    <a:pt x="25361" y="42265"/>
                  </a:lnTo>
                  <a:lnTo>
                    <a:pt x="29857" y="39370"/>
                  </a:lnTo>
                  <a:lnTo>
                    <a:pt x="34696" y="33680"/>
                  </a:lnTo>
                  <a:lnTo>
                    <a:pt x="36182" y="30022"/>
                  </a:lnTo>
                  <a:close/>
                </a:path>
                <a:path w="676275" h="42545">
                  <a:moveTo>
                    <a:pt x="122339" y="21120"/>
                  </a:moveTo>
                  <a:lnTo>
                    <a:pt x="120751" y="12039"/>
                  </a:lnTo>
                  <a:lnTo>
                    <a:pt x="117411" y="6870"/>
                  </a:lnTo>
                  <a:lnTo>
                    <a:pt x="116459" y="5422"/>
                  </a:lnTo>
                  <a:lnTo>
                    <a:pt x="114985" y="4457"/>
                  </a:lnTo>
                  <a:lnTo>
                    <a:pt x="114985" y="14122"/>
                  </a:lnTo>
                  <a:lnTo>
                    <a:pt x="114642" y="31673"/>
                  </a:lnTo>
                  <a:lnTo>
                    <a:pt x="108204" y="35318"/>
                  </a:lnTo>
                  <a:lnTo>
                    <a:pt x="96520" y="35318"/>
                  </a:lnTo>
                  <a:lnTo>
                    <a:pt x="91516" y="29895"/>
                  </a:lnTo>
                  <a:lnTo>
                    <a:pt x="91516" y="12471"/>
                  </a:lnTo>
                  <a:lnTo>
                    <a:pt x="96126" y="6870"/>
                  </a:lnTo>
                  <a:lnTo>
                    <a:pt x="110934" y="6870"/>
                  </a:lnTo>
                  <a:lnTo>
                    <a:pt x="114985" y="14122"/>
                  </a:lnTo>
                  <a:lnTo>
                    <a:pt x="114985" y="4457"/>
                  </a:lnTo>
                  <a:lnTo>
                    <a:pt x="110299" y="1371"/>
                  </a:lnTo>
                  <a:lnTo>
                    <a:pt x="103073" y="0"/>
                  </a:lnTo>
                  <a:lnTo>
                    <a:pt x="95415" y="1587"/>
                  </a:lnTo>
                  <a:lnTo>
                    <a:pt x="89281" y="5981"/>
                  </a:lnTo>
                  <a:lnTo>
                    <a:pt x="85229" y="12687"/>
                  </a:lnTo>
                  <a:lnTo>
                    <a:pt x="83769" y="21120"/>
                  </a:lnTo>
                  <a:lnTo>
                    <a:pt x="83756" y="26250"/>
                  </a:lnTo>
                  <a:lnTo>
                    <a:pt x="85128" y="31496"/>
                  </a:lnTo>
                  <a:lnTo>
                    <a:pt x="93218" y="40843"/>
                  </a:lnTo>
                  <a:lnTo>
                    <a:pt x="97891" y="42252"/>
                  </a:lnTo>
                  <a:lnTo>
                    <a:pt x="102958" y="42252"/>
                  </a:lnTo>
                  <a:lnTo>
                    <a:pt x="111188" y="40576"/>
                  </a:lnTo>
                  <a:lnTo>
                    <a:pt x="117259" y="36017"/>
                  </a:lnTo>
                  <a:lnTo>
                    <a:pt x="117652" y="35318"/>
                  </a:lnTo>
                  <a:lnTo>
                    <a:pt x="121031" y="29286"/>
                  </a:lnTo>
                  <a:lnTo>
                    <a:pt x="122339" y="21120"/>
                  </a:lnTo>
                  <a:close/>
                </a:path>
                <a:path w="676275" h="42545">
                  <a:moveTo>
                    <a:pt x="210654" y="1028"/>
                  </a:moveTo>
                  <a:lnTo>
                    <a:pt x="199707" y="1028"/>
                  </a:lnTo>
                  <a:lnTo>
                    <a:pt x="192024" y="30873"/>
                  </a:lnTo>
                  <a:lnTo>
                    <a:pt x="184162" y="1028"/>
                  </a:lnTo>
                  <a:lnTo>
                    <a:pt x="173215" y="1028"/>
                  </a:lnTo>
                  <a:lnTo>
                    <a:pt x="173215" y="41249"/>
                  </a:lnTo>
                  <a:lnTo>
                    <a:pt x="180568" y="41249"/>
                  </a:lnTo>
                  <a:lnTo>
                    <a:pt x="179832" y="8191"/>
                  </a:lnTo>
                  <a:lnTo>
                    <a:pt x="188544" y="41249"/>
                  </a:lnTo>
                  <a:lnTo>
                    <a:pt x="195326" y="41249"/>
                  </a:lnTo>
                  <a:lnTo>
                    <a:pt x="204000" y="8191"/>
                  </a:lnTo>
                  <a:lnTo>
                    <a:pt x="203314" y="41249"/>
                  </a:lnTo>
                  <a:lnTo>
                    <a:pt x="210654" y="41249"/>
                  </a:lnTo>
                  <a:lnTo>
                    <a:pt x="210654" y="1028"/>
                  </a:lnTo>
                  <a:close/>
                </a:path>
                <a:path w="676275" h="42545">
                  <a:moveTo>
                    <a:pt x="300863" y="1028"/>
                  </a:moveTo>
                  <a:lnTo>
                    <a:pt x="289928" y="1028"/>
                  </a:lnTo>
                  <a:lnTo>
                    <a:pt x="282232" y="30873"/>
                  </a:lnTo>
                  <a:lnTo>
                    <a:pt x="274370" y="1028"/>
                  </a:lnTo>
                  <a:lnTo>
                    <a:pt x="263423" y="1028"/>
                  </a:lnTo>
                  <a:lnTo>
                    <a:pt x="263423" y="41249"/>
                  </a:lnTo>
                  <a:lnTo>
                    <a:pt x="270776" y="41249"/>
                  </a:lnTo>
                  <a:lnTo>
                    <a:pt x="270027" y="8191"/>
                  </a:lnTo>
                  <a:lnTo>
                    <a:pt x="278752" y="41249"/>
                  </a:lnTo>
                  <a:lnTo>
                    <a:pt x="285534" y="41249"/>
                  </a:lnTo>
                  <a:lnTo>
                    <a:pt x="294195" y="8191"/>
                  </a:lnTo>
                  <a:lnTo>
                    <a:pt x="293509" y="41249"/>
                  </a:lnTo>
                  <a:lnTo>
                    <a:pt x="300863" y="41249"/>
                  </a:lnTo>
                  <a:lnTo>
                    <a:pt x="300863" y="1028"/>
                  </a:lnTo>
                  <a:close/>
                </a:path>
                <a:path w="676275" h="42545">
                  <a:moveTo>
                    <a:pt x="361264" y="1028"/>
                  </a:moveTo>
                  <a:lnTo>
                    <a:pt x="353847" y="1028"/>
                  </a:lnTo>
                  <a:lnTo>
                    <a:pt x="353847" y="41249"/>
                  </a:lnTo>
                  <a:lnTo>
                    <a:pt x="361264" y="41249"/>
                  </a:lnTo>
                  <a:lnTo>
                    <a:pt x="361264" y="1028"/>
                  </a:lnTo>
                  <a:close/>
                </a:path>
                <a:path w="676275" h="42545">
                  <a:moveTo>
                    <a:pt x="440690" y="1028"/>
                  </a:moveTo>
                  <a:lnTo>
                    <a:pt x="411175" y="1028"/>
                  </a:lnTo>
                  <a:lnTo>
                    <a:pt x="411175" y="7861"/>
                  </a:lnTo>
                  <a:lnTo>
                    <a:pt x="422059" y="7861"/>
                  </a:lnTo>
                  <a:lnTo>
                    <a:pt x="422059" y="41262"/>
                  </a:lnTo>
                  <a:lnTo>
                    <a:pt x="429577" y="41262"/>
                  </a:lnTo>
                  <a:lnTo>
                    <a:pt x="429577" y="7861"/>
                  </a:lnTo>
                  <a:lnTo>
                    <a:pt x="440690" y="7861"/>
                  </a:lnTo>
                  <a:lnTo>
                    <a:pt x="440690" y="1028"/>
                  </a:lnTo>
                  <a:close/>
                </a:path>
                <a:path w="676275" h="42545">
                  <a:moveTo>
                    <a:pt x="516674" y="1028"/>
                  </a:moveTo>
                  <a:lnTo>
                    <a:pt x="487146" y="1028"/>
                  </a:lnTo>
                  <a:lnTo>
                    <a:pt x="487146" y="7861"/>
                  </a:lnTo>
                  <a:lnTo>
                    <a:pt x="498030" y="7861"/>
                  </a:lnTo>
                  <a:lnTo>
                    <a:pt x="498030" y="41262"/>
                  </a:lnTo>
                  <a:lnTo>
                    <a:pt x="505548" y="41262"/>
                  </a:lnTo>
                  <a:lnTo>
                    <a:pt x="505548" y="7861"/>
                  </a:lnTo>
                  <a:lnTo>
                    <a:pt x="516674" y="7861"/>
                  </a:lnTo>
                  <a:lnTo>
                    <a:pt x="516674" y="1028"/>
                  </a:lnTo>
                  <a:close/>
                </a:path>
                <a:path w="676275" h="42545">
                  <a:moveTo>
                    <a:pt x="596277" y="34455"/>
                  </a:moveTo>
                  <a:lnTo>
                    <a:pt x="573646" y="34455"/>
                  </a:lnTo>
                  <a:lnTo>
                    <a:pt x="573646" y="23698"/>
                  </a:lnTo>
                  <a:lnTo>
                    <a:pt x="593026" y="23698"/>
                  </a:lnTo>
                  <a:lnTo>
                    <a:pt x="593026" y="17195"/>
                  </a:lnTo>
                  <a:lnTo>
                    <a:pt x="573646" y="17195"/>
                  </a:lnTo>
                  <a:lnTo>
                    <a:pt x="573646" y="7747"/>
                  </a:lnTo>
                  <a:lnTo>
                    <a:pt x="594842" y="7747"/>
                  </a:lnTo>
                  <a:lnTo>
                    <a:pt x="594842" y="1028"/>
                  </a:lnTo>
                  <a:lnTo>
                    <a:pt x="566242" y="1028"/>
                  </a:lnTo>
                  <a:lnTo>
                    <a:pt x="566242" y="41262"/>
                  </a:lnTo>
                  <a:lnTo>
                    <a:pt x="596277" y="41262"/>
                  </a:lnTo>
                  <a:lnTo>
                    <a:pt x="596277" y="34455"/>
                  </a:lnTo>
                  <a:close/>
                </a:path>
                <a:path w="676275" h="42545">
                  <a:moveTo>
                    <a:pt x="675817" y="34455"/>
                  </a:moveTo>
                  <a:lnTo>
                    <a:pt x="653199" y="34455"/>
                  </a:lnTo>
                  <a:lnTo>
                    <a:pt x="653199" y="23698"/>
                  </a:lnTo>
                  <a:lnTo>
                    <a:pt x="672579" y="23698"/>
                  </a:lnTo>
                  <a:lnTo>
                    <a:pt x="672579" y="17195"/>
                  </a:lnTo>
                  <a:lnTo>
                    <a:pt x="653199" y="17195"/>
                  </a:lnTo>
                  <a:lnTo>
                    <a:pt x="653199" y="7747"/>
                  </a:lnTo>
                  <a:lnTo>
                    <a:pt x="674395" y="7747"/>
                  </a:lnTo>
                  <a:lnTo>
                    <a:pt x="674395" y="1028"/>
                  </a:lnTo>
                  <a:lnTo>
                    <a:pt x="645795" y="1028"/>
                  </a:lnTo>
                  <a:lnTo>
                    <a:pt x="645795" y="41262"/>
                  </a:lnTo>
                  <a:lnTo>
                    <a:pt x="675817" y="41262"/>
                  </a:lnTo>
                  <a:lnTo>
                    <a:pt x="675817" y="3445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44161" y="6084410"/>
              <a:ext cx="246672" cy="2466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059642" y="6084417"/>
              <a:ext cx="674370" cy="181610"/>
            </a:xfrm>
            <a:custGeom>
              <a:avLst/>
              <a:gdLst/>
              <a:ahLst/>
              <a:cxnLst/>
              <a:rect l="l" t="t" r="r" b="b"/>
              <a:pathLst>
                <a:path w="674370" h="181610">
                  <a:moveTo>
                    <a:pt x="7416" y="1041"/>
                  </a:moveTo>
                  <a:lnTo>
                    <a:pt x="12" y="1041"/>
                  </a:lnTo>
                  <a:lnTo>
                    <a:pt x="12" y="41262"/>
                  </a:lnTo>
                  <a:lnTo>
                    <a:pt x="7416" y="41262"/>
                  </a:lnTo>
                  <a:lnTo>
                    <a:pt x="7416" y="1041"/>
                  </a:lnTo>
                  <a:close/>
                </a:path>
                <a:path w="674370" h="181610">
                  <a:moveTo>
                    <a:pt x="70154" y="1028"/>
                  </a:moveTo>
                  <a:lnTo>
                    <a:pt x="62750" y="1028"/>
                  </a:lnTo>
                  <a:lnTo>
                    <a:pt x="63665" y="29464"/>
                  </a:lnTo>
                  <a:lnTo>
                    <a:pt x="45885" y="1028"/>
                  </a:lnTo>
                  <a:lnTo>
                    <a:pt x="39103" y="1028"/>
                  </a:lnTo>
                  <a:lnTo>
                    <a:pt x="39103" y="41262"/>
                  </a:lnTo>
                  <a:lnTo>
                    <a:pt x="46443" y="41262"/>
                  </a:lnTo>
                  <a:lnTo>
                    <a:pt x="45999" y="13042"/>
                  </a:lnTo>
                  <a:lnTo>
                    <a:pt x="63614" y="41262"/>
                  </a:lnTo>
                  <a:lnTo>
                    <a:pt x="70154" y="41262"/>
                  </a:lnTo>
                  <a:lnTo>
                    <a:pt x="70154" y="1028"/>
                  </a:lnTo>
                  <a:close/>
                </a:path>
                <a:path w="674370" h="181610">
                  <a:moveTo>
                    <a:pt x="104622" y="178079"/>
                  </a:moveTo>
                  <a:lnTo>
                    <a:pt x="81330" y="139484"/>
                  </a:lnTo>
                  <a:lnTo>
                    <a:pt x="77952" y="133896"/>
                  </a:lnTo>
                  <a:lnTo>
                    <a:pt x="83070" y="131876"/>
                  </a:lnTo>
                  <a:lnTo>
                    <a:pt x="87718" y="130187"/>
                  </a:lnTo>
                  <a:lnTo>
                    <a:pt x="92062" y="125526"/>
                  </a:lnTo>
                  <a:lnTo>
                    <a:pt x="99961" y="117487"/>
                  </a:lnTo>
                  <a:lnTo>
                    <a:pt x="99987" y="117005"/>
                  </a:lnTo>
                  <a:lnTo>
                    <a:pt x="100431" y="107708"/>
                  </a:lnTo>
                  <a:lnTo>
                    <a:pt x="100431" y="103657"/>
                  </a:lnTo>
                  <a:lnTo>
                    <a:pt x="99529" y="95135"/>
                  </a:lnTo>
                  <a:lnTo>
                    <a:pt x="98285" y="91567"/>
                  </a:lnTo>
                  <a:lnTo>
                    <a:pt x="96431" y="86220"/>
                  </a:lnTo>
                  <a:lnTo>
                    <a:pt x="65874" y="69037"/>
                  </a:lnTo>
                  <a:lnTo>
                    <a:pt x="65874" y="91884"/>
                  </a:lnTo>
                  <a:lnTo>
                    <a:pt x="65874" y="116713"/>
                  </a:lnTo>
                  <a:lnTo>
                    <a:pt x="54864" y="117005"/>
                  </a:lnTo>
                  <a:lnTo>
                    <a:pt x="34709" y="117005"/>
                  </a:lnTo>
                  <a:lnTo>
                    <a:pt x="34709" y="91567"/>
                  </a:lnTo>
                  <a:lnTo>
                    <a:pt x="55016" y="91567"/>
                  </a:lnTo>
                  <a:lnTo>
                    <a:pt x="65874" y="91884"/>
                  </a:lnTo>
                  <a:lnTo>
                    <a:pt x="65874" y="69037"/>
                  </a:lnTo>
                  <a:lnTo>
                    <a:pt x="62217" y="68770"/>
                  </a:lnTo>
                  <a:lnTo>
                    <a:pt x="54559" y="68630"/>
                  </a:lnTo>
                  <a:lnTo>
                    <a:pt x="0" y="68630"/>
                  </a:lnTo>
                  <a:lnTo>
                    <a:pt x="0" y="178079"/>
                  </a:lnTo>
                  <a:lnTo>
                    <a:pt x="34709" y="178079"/>
                  </a:lnTo>
                  <a:lnTo>
                    <a:pt x="34709" y="139484"/>
                  </a:lnTo>
                  <a:lnTo>
                    <a:pt x="44945" y="139484"/>
                  </a:lnTo>
                  <a:lnTo>
                    <a:pt x="66179" y="178079"/>
                  </a:lnTo>
                  <a:lnTo>
                    <a:pt x="104622" y="178079"/>
                  </a:lnTo>
                  <a:close/>
                </a:path>
                <a:path w="674370" h="181610">
                  <a:moveTo>
                    <a:pt x="125577" y="1028"/>
                  </a:moveTo>
                  <a:lnTo>
                    <a:pt x="96050" y="1028"/>
                  </a:lnTo>
                  <a:lnTo>
                    <a:pt x="96050" y="7874"/>
                  </a:lnTo>
                  <a:lnTo>
                    <a:pt x="106934" y="7874"/>
                  </a:lnTo>
                  <a:lnTo>
                    <a:pt x="106934" y="41262"/>
                  </a:lnTo>
                  <a:lnTo>
                    <a:pt x="114452" y="41262"/>
                  </a:lnTo>
                  <a:lnTo>
                    <a:pt x="114452" y="7874"/>
                  </a:lnTo>
                  <a:lnTo>
                    <a:pt x="125577" y="7874"/>
                  </a:lnTo>
                  <a:lnTo>
                    <a:pt x="125577" y="1028"/>
                  </a:lnTo>
                  <a:close/>
                </a:path>
                <a:path w="674370" h="181610">
                  <a:moveTo>
                    <a:pt x="181203" y="34467"/>
                  </a:moveTo>
                  <a:lnTo>
                    <a:pt x="158572" y="34467"/>
                  </a:lnTo>
                  <a:lnTo>
                    <a:pt x="158572" y="23698"/>
                  </a:lnTo>
                  <a:lnTo>
                    <a:pt x="177952" y="23698"/>
                  </a:lnTo>
                  <a:lnTo>
                    <a:pt x="177952" y="17208"/>
                  </a:lnTo>
                  <a:lnTo>
                    <a:pt x="158572" y="17208"/>
                  </a:lnTo>
                  <a:lnTo>
                    <a:pt x="158572" y="7747"/>
                  </a:lnTo>
                  <a:lnTo>
                    <a:pt x="179781" y="7747"/>
                  </a:lnTo>
                  <a:lnTo>
                    <a:pt x="179781" y="1028"/>
                  </a:lnTo>
                  <a:lnTo>
                    <a:pt x="151155" y="1028"/>
                  </a:lnTo>
                  <a:lnTo>
                    <a:pt x="151155" y="41262"/>
                  </a:lnTo>
                  <a:lnTo>
                    <a:pt x="181203" y="41262"/>
                  </a:lnTo>
                  <a:lnTo>
                    <a:pt x="181203" y="34467"/>
                  </a:lnTo>
                  <a:close/>
                </a:path>
                <a:path w="674370" h="181610">
                  <a:moveTo>
                    <a:pt x="210337" y="154190"/>
                  </a:moveTo>
                  <a:lnTo>
                    <a:pt x="153682" y="154190"/>
                  </a:lnTo>
                  <a:lnTo>
                    <a:pt x="153682" y="132600"/>
                  </a:lnTo>
                  <a:lnTo>
                    <a:pt x="202272" y="132600"/>
                  </a:lnTo>
                  <a:lnTo>
                    <a:pt x="202272" y="108470"/>
                  </a:lnTo>
                  <a:lnTo>
                    <a:pt x="153682" y="108470"/>
                  </a:lnTo>
                  <a:lnTo>
                    <a:pt x="153682" y="93230"/>
                  </a:lnTo>
                  <a:lnTo>
                    <a:pt x="205676" y="93230"/>
                  </a:lnTo>
                  <a:lnTo>
                    <a:pt x="205676" y="69100"/>
                  </a:lnTo>
                  <a:lnTo>
                    <a:pt x="119037" y="69100"/>
                  </a:lnTo>
                  <a:lnTo>
                    <a:pt x="119037" y="93230"/>
                  </a:lnTo>
                  <a:lnTo>
                    <a:pt x="119037" y="108470"/>
                  </a:lnTo>
                  <a:lnTo>
                    <a:pt x="119037" y="132600"/>
                  </a:lnTo>
                  <a:lnTo>
                    <a:pt x="119037" y="154190"/>
                  </a:lnTo>
                  <a:lnTo>
                    <a:pt x="119037" y="178320"/>
                  </a:lnTo>
                  <a:lnTo>
                    <a:pt x="210337" y="178320"/>
                  </a:lnTo>
                  <a:lnTo>
                    <a:pt x="210337" y="154190"/>
                  </a:lnTo>
                  <a:close/>
                </a:path>
                <a:path w="674370" h="181610">
                  <a:moveTo>
                    <a:pt x="240080" y="41262"/>
                  </a:moveTo>
                  <a:lnTo>
                    <a:pt x="231902" y="26339"/>
                  </a:lnTo>
                  <a:lnTo>
                    <a:pt x="231127" y="24904"/>
                  </a:lnTo>
                  <a:lnTo>
                    <a:pt x="233400" y="24218"/>
                  </a:lnTo>
                  <a:lnTo>
                    <a:pt x="239052" y="21551"/>
                  </a:lnTo>
                  <a:lnTo>
                    <a:pt x="239052" y="20104"/>
                  </a:lnTo>
                  <a:lnTo>
                    <a:pt x="239052" y="9169"/>
                  </a:lnTo>
                  <a:lnTo>
                    <a:pt x="238036" y="7518"/>
                  </a:lnTo>
                  <a:lnTo>
                    <a:pt x="237109" y="5981"/>
                  </a:lnTo>
                  <a:lnTo>
                    <a:pt x="234607" y="3924"/>
                  </a:lnTo>
                  <a:lnTo>
                    <a:pt x="231406" y="1358"/>
                  </a:lnTo>
                  <a:lnTo>
                    <a:pt x="231406" y="19659"/>
                  </a:lnTo>
                  <a:lnTo>
                    <a:pt x="225996" y="19951"/>
                  </a:lnTo>
                  <a:lnTo>
                    <a:pt x="222910" y="20053"/>
                  </a:lnTo>
                  <a:lnTo>
                    <a:pt x="221945" y="20104"/>
                  </a:lnTo>
                  <a:lnTo>
                    <a:pt x="216763" y="20104"/>
                  </a:lnTo>
                  <a:lnTo>
                    <a:pt x="216763" y="7518"/>
                  </a:lnTo>
                  <a:lnTo>
                    <a:pt x="224675" y="7518"/>
                  </a:lnTo>
                  <a:lnTo>
                    <a:pt x="226618" y="7581"/>
                  </a:lnTo>
                  <a:lnTo>
                    <a:pt x="231355" y="9969"/>
                  </a:lnTo>
                  <a:lnTo>
                    <a:pt x="231406" y="19659"/>
                  </a:lnTo>
                  <a:lnTo>
                    <a:pt x="231406" y="1358"/>
                  </a:lnTo>
                  <a:lnTo>
                    <a:pt x="231063" y="1079"/>
                  </a:lnTo>
                  <a:lnTo>
                    <a:pt x="227482" y="1079"/>
                  </a:lnTo>
                  <a:lnTo>
                    <a:pt x="222123" y="1028"/>
                  </a:lnTo>
                  <a:lnTo>
                    <a:pt x="209296" y="1028"/>
                  </a:lnTo>
                  <a:lnTo>
                    <a:pt x="209296" y="41262"/>
                  </a:lnTo>
                  <a:lnTo>
                    <a:pt x="216763" y="41262"/>
                  </a:lnTo>
                  <a:lnTo>
                    <a:pt x="216763" y="26339"/>
                  </a:lnTo>
                  <a:lnTo>
                    <a:pt x="223481" y="26339"/>
                  </a:lnTo>
                  <a:lnTo>
                    <a:pt x="231470" y="41262"/>
                  </a:lnTo>
                  <a:lnTo>
                    <a:pt x="240080" y="41262"/>
                  </a:lnTo>
                  <a:close/>
                </a:path>
                <a:path w="674370" h="181610">
                  <a:moveTo>
                    <a:pt x="299567" y="1028"/>
                  </a:moveTo>
                  <a:lnTo>
                    <a:pt x="292163" y="1028"/>
                  </a:lnTo>
                  <a:lnTo>
                    <a:pt x="293077" y="29464"/>
                  </a:lnTo>
                  <a:lnTo>
                    <a:pt x="275297" y="1028"/>
                  </a:lnTo>
                  <a:lnTo>
                    <a:pt x="268516" y="1028"/>
                  </a:lnTo>
                  <a:lnTo>
                    <a:pt x="268516" y="41262"/>
                  </a:lnTo>
                  <a:lnTo>
                    <a:pt x="275869" y="41262"/>
                  </a:lnTo>
                  <a:lnTo>
                    <a:pt x="275412" y="13042"/>
                  </a:lnTo>
                  <a:lnTo>
                    <a:pt x="293014" y="41262"/>
                  </a:lnTo>
                  <a:lnTo>
                    <a:pt x="299567" y="41262"/>
                  </a:lnTo>
                  <a:lnTo>
                    <a:pt x="299567" y="1028"/>
                  </a:lnTo>
                  <a:close/>
                </a:path>
                <a:path w="674370" h="181610">
                  <a:moveTo>
                    <a:pt x="328930" y="142532"/>
                  </a:moveTo>
                  <a:lnTo>
                    <a:pt x="298272" y="110363"/>
                  </a:lnTo>
                  <a:lnTo>
                    <a:pt x="271018" y="105130"/>
                  </a:lnTo>
                  <a:lnTo>
                    <a:pt x="265430" y="103860"/>
                  </a:lnTo>
                  <a:lnTo>
                    <a:pt x="265430" y="93002"/>
                  </a:lnTo>
                  <a:lnTo>
                    <a:pt x="271945" y="91452"/>
                  </a:lnTo>
                  <a:lnTo>
                    <a:pt x="283425" y="91452"/>
                  </a:lnTo>
                  <a:lnTo>
                    <a:pt x="291820" y="92367"/>
                  </a:lnTo>
                  <a:lnTo>
                    <a:pt x="302869" y="97967"/>
                  </a:lnTo>
                  <a:lnTo>
                    <a:pt x="306438" y="102616"/>
                  </a:lnTo>
                  <a:lnTo>
                    <a:pt x="328168" y="84455"/>
                  </a:lnTo>
                  <a:lnTo>
                    <a:pt x="288251" y="65532"/>
                  </a:lnTo>
                  <a:lnTo>
                    <a:pt x="279082" y="65074"/>
                  </a:lnTo>
                  <a:lnTo>
                    <a:pt x="264693" y="66319"/>
                  </a:lnTo>
                  <a:lnTo>
                    <a:pt x="231762" y="91909"/>
                  </a:lnTo>
                  <a:lnTo>
                    <a:pt x="230670" y="96862"/>
                  </a:lnTo>
                  <a:lnTo>
                    <a:pt x="230670" y="101688"/>
                  </a:lnTo>
                  <a:lnTo>
                    <a:pt x="260464" y="133515"/>
                  </a:lnTo>
                  <a:lnTo>
                    <a:pt x="283540" y="138201"/>
                  </a:lnTo>
                  <a:lnTo>
                    <a:pt x="289013" y="139573"/>
                  </a:lnTo>
                  <a:lnTo>
                    <a:pt x="295071" y="141605"/>
                  </a:lnTo>
                  <a:lnTo>
                    <a:pt x="295071" y="154330"/>
                  </a:lnTo>
                  <a:lnTo>
                    <a:pt x="273342" y="154635"/>
                  </a:lnTo>
                  <a:lnTo>
                    <a:pt x="267754" y="153695"/>
                  </a:lnTo>
                  <a:lnTo>
                    <a:pt x="253784" y="149034"/>
                  </a:lnTo>
                  <a:lnTo>
                    <a:pt x="248056" y="140195"/>
                  </a:lnTo>
                  <a:lnTo>
                    <a:pt x="221500" y="157264"/>
                  </a:lnTo>
                  <a:lnTo>
                    <a:pt x="258343" y="179641"/>
                  </a:lnTo>
                  <a:lnTo>
                    <a:pt x="277393" y="181330"/>
                  </a:lnTo>
                  <a:lnTo>
                    <a:pt x="284518" y="181114"/>
                  </a:lnTo>
                  <a:lnTo>
                    <a:pt x="322783" y="162814"/>
                  </a:lnTo>
                  <a:lnTo>
                    <a:pt x="328091" y="150520"/>
                  </a:lnTo>
                  <a:lnTo>
                    <a:pt x="328930" y="142532"/>
                  </a:lnTo>
                  <a:close/>
                </a:path>
                <a:path w="674370" h="181610">
                  <a:moveTo>
                    <a:pt x="360387" y="41262"/>
                  </a:moveTo>
                  <a:lnTo>
                    <a:pt x="357695" y="33388"/>
                  </a:lnTo>
                  <a:lnTo>
                    <a:pt x="355460" y="26847"/>
                  </a:lnTo>
                  <a:lnTo>
                    <a:pt x="349148" y="8318"/>
                  </a:lnTo>
                  <a:lnTo>
                    <a:pt x="348018" y="5016"/>
                  </a:lnTo>
                  <a:lnTo>
                    <a:pt x="348018" y="26847"/>
                  </a:lnTo>
                  <a:lnTo>
                    <a:pt x="336918" y="26847"/>
                  </a:lnTo>
                  <a:lnTo>
                    <a:pt x="342506" y="8318"/>
                  </a:lnTo>
                  <a:lnTo>
                    <a:pt x="348018" y="26847"/>
                  </a:lnTo>
                  <a:lnTo>
                    <a:pt x="348018" y="5016"/>
                  </a:lnTo>
                  <a:lnTo>
                    <a:pt x="346659" y="1028"/>
                  </a:lnTo>
                  <a:lnTo>
                    <a:pt x="338112" y="1028"/>
                  </a:lnTo>
                  <a:lnTo>
                    <a:pt x="324548" y="41262"/>
                  </a:lnTo>
                  <a:lnTo>
                    <a:pt x="332587" y="41262"/>
                  </a:lnTo>
                  <a:lnTo>
                    <a:pt x="334924" y="33388"/>
                  </a:lnTo>
                  <a:lnTo>
                    <a:pt x="350012" y="33388"/>
                  </a:lnTo>
                  <a:lnTo>
                    <a:pt x="352348" y="41262"/>
                  </a:lnTo>
                  <a:lnTo>
                    <a:pt x="360387" y="41262"/>
                  </a:lnTo>
                  <a:close/>
                </a:path>
                <a:path w="674370" h="181610">
                  <a:moveTo>
                    <a:pt x="407098" y="1028"/>
                  </a:moveTo>
                  <a:lnTo>
                    <a:pt x="377571" y="1028"/>
                  </a:lnTo>
                  <a:lnTo>
                    <a:pt x="377571" y="7874"/>
                  </a:lnTo>
                  <a:lnTo>
                    <a:pt x="388454" y="7874"/>
                  </a:lnTo>
                  <a:lnTo>
                    <a:pt x="388454" y="41262"/>
                  </a:lnTo>
                  <a:lnTo>
                    <a:pt x="395986" y="41262"/>
                  </a:lnTo>
                  <a:lnTo>
                    <a:pt x="395986" y="7874"/>
                  </a:lnTo>
                  <a:lnTo>
                    <a:pt x="407098" y="7874"/>
                  </a:lnTo>
                  <a:lnTo>
                    <a:pt x="407098" y="1028"/>
                  </a:lnTo>
                  <a:close/>
                </a:path>
                <a:path w="674370" h="181610">
                  <a:moveTo>
                    <a:pt x="440207" y="1041"/>
                  </a:moveTo>
                  <a:lnTo>
                    <a:pt x="432816" y="1041"/>
                  </a:lnTo>
                  <a:lnTo>
                    <a:pt x="432816" y="41262"/>
                  </a:lnTo>
                  <a:lnTo>
                    <a:pt x="440207" y="41262"/>
                  </a:lnTo>
                  <a:lnTo>
                    <a:pt x="440207" y="1041"/>
                  </a:lnTo>
                  <a:close/>
                </a:path>
                <a:path w="674370" h="181610">
                  <a:moveTo>
                    <a:pt x="450443" y="149821"/>
                  </a:moveTo>
                  <a:lnTo>
                    <a:pt x="420979" y="135534"/>
                  </a:lnTo>
                  <a:lnTo>
                    <a:pt x="419252" y="139928"/>
                  </a:lnTo>
                  <a:lnTo>
                    <a:pt x="415455" y="145935"/>
                  </a:lnTo>
                  <a:lnTo>
                    <a:pt x="408876" y="151244"/>
                  </a:lnTo>
                  <a:lnTo>
                    <a:pt x="398780" y="153530"/>
                  </a:lnTo>
                  <a:lnTo>
                    <a:pt x="387959" y="150876"/>
                  </a:lnTo>
                  <a:lnTo>
                    <a:pt x="380822" y="143814"/>
                  </a:lnTo>
                  <a:lnTo>
                    <a:pt x="376872" y="133705"/>
                  </a:lnTo>
                  <a:lnTo>
                    <a:pt x="375666" y="121881"/>
                  </a:lnTo>
                  <a:lnTo>
                    <a:pt x="375793" y="117309"/>
                  </a:lnTo>
                  <a:lnTo>
                    <a:pt x="391020" y="91440"/>
                  </a:lnTo>
                  <a:lnTo>
                    <a:pt x="398614" y="91440"/>
                  </a:lnTo>
                  <a:lnTo>
                    <a:pt x="407924" y="93357"/>
                  </a:lnTo>
                  <a:lnTo>
                    <a:pt x="414375" y="98056"/>
                  </a:lnTo>
                  <a:lnTo>
                    <a:pt x="418617" y="103949"/>
                  </a:lnTo>
                  <a:lnTo>
                    <a:pt x="421284" y="109461"/>
                  </a:lnTo>
                  <a:lnTo>
                    <a:pt x="450303" y="95135"/>
                  </a:lnTo>
                  <a:lnTo>
                    <a:pt x="421106" y="69011"/>
                  </a:lnTo>
                  <a:lnTo>
                    <a:pt x="397230" y="64579"/>
                  </a:lnTo>
                  <a:lnTo>
                    <a:pt x="372706" y="69723"/>
                  </a:lnTo>
                  <a:lnTo>
                    <a:pt x="354914" y="83235"/>
                  </a:lnTo>
                  <a:lnTo>
                    <a:pt x="344081" y="102247"/>
                  </a:lnTo>
                  <a:lnTo>
                    <a:pt x="340423" y="123901"/>
                  </a:lnTo>
                  <a:lnTo>
                    <a:pt x="343801" y="144754"/>
                  </a:lnTo>
                  <a:lnTo>
                    <a:pt x="354152" y="163220"/>
                  </a:lnTo>
                  <a:lnTo>
                    <a:pt x="371856" y="176428"/>
                  </a:lnTo>
                  <a:lnTo>
                    <a:pt x="397230" y="181470"/>
                  </a:lnTo>
                  <a:lnTo>
                    <a:pt x="408901" y="180505"/>
                  </a:lnTo>
                  <a:lnTo>
                    <a:pt x="445033" y="160070"/>
                  </a:lnTo>
                  <a:lnTo>
                    <a:pt x="450443" y="149821"/>
                  </a:lnTo>
                  <a:close/>
                </a:path>
                <a:path w="674370" h="181610">
                  <a:moveTo>
                    <a:pt x="506133" y="21145"/>
                  </a:moveTo>
                  <a:lnTo>
                    <a:pt x="504545" y="12039"/>
                  </a:lnTo>
                  <a:lnTo>
                    <a:pt x="501218" y="6896"/>
                  </a:lnTo>
                  <a:lnTo>
                    <a:pt x="500265" y="5422"/>
                  </a:lnTo>
                  <a:lnTo>
                    <a:pt x="498792" y="4457"/>
                  </a:lnTo>
                  <a:lnTo>
                    <a:pt x="498792" y="14147"/>
                  </a:lnTo>
                  <a:lnTo>
                    <a:pt x="498640" y="21145"/>
                  </a:lnTo>
                  <a:lnTo>
                    <a:pt x="498449" y="31686"/>
                  </a:lnTo>
                  <a:lnTo>
                    <a:pt x="491998" y="35344"/>
                  </a:lnTo>
                  <a:lnTo>
                    <a:pt x="480326" y="35344"/>
                  </a:lnTo>
                  <a:lnTo>
                    <a:pt x="475310" y="29921"/>
                  </a:lnTo>
                  <a:lnTo>
                    <a:pt x="475310" y="12496"/>
                  </a:lnTo>
                  <a:lnTo>
                    <a:pt x="479907" y="6896"/>
                  </a:lnTo>
                  <a:lnTo>
                    <a:pt x="494741" y="6896"/>
                  </a:lnTo>
                  <a:lnTo>
                    <a:pt x="498792" y="14147"/>
                  </a:lnTo>
                  <a:lnTo>
                    <a:pt x="498792" y="4457"/>
                  </a:lnTo>
                  <a:lnTo>
                    <a:pt x="494093" y="1371"/>
                  </a:lnTo>
                  <a:lnTo>
                    <a:pt x="486879" y="0"/>
                  </a:lnTo>
                  <a:lnTo>
                    <a:pt x="479221" y="1574"/>
                  </a:lnTo>
                  <a:lnTo>
                    <a:pt x="473087" y="5969"/>
                  </a:lnTo>
                  <a:lnTo>
                    <a:pt x="469023" y="12687"/>
                  </a:lnTo>
                  <a:lnTo>
                    <a:pt x="467563" y="21145"/>
                  </a:lnTo>
                  <a:lnTo>
                    <a:pt x="467550" y="26276"/>
                  </a:lnTo>
                  <a:lnTo>
                    <a:pt x="468922" y="31521"/>
                  </a:lnTo>
                  <a:lnTo>
                    <a:pt x="472897" y="36144"/>
                  </a:lnTo>
                  <a:lnTo>
                    <a:pt x="477012" y="40855"/>
                  </a:lnTo>
                  <a:lnTo>
                    <a:pt x="481685" y="42291"/>
                  </a:lnTo>
                  <a:lnTo>
                    <a:pt x="486765" y="42291"/>
                  </a:lnTo>
                  <a:lnTo>
                    <a:pt x="494995" y="40601"/>
                  </a:lnTo>
                  <a:lnTo>
                    <a:pt x="501065" y="36029"/>
                  </a:lnTo>
                  <a:lnTo>
                    <a:pt x="501446" y="35344"/>
                  </a:lnTo>
                  <a:lnTo>
                    <a:pt x="504825" y="29298"/>
                  </a:lnTo>
                  <a:lnTo>
                    <a:pt x="506133" y="21145"/>
                  </a:lnTo>
                  <a:close/>
                </a:path>
                <a:path w="674370" h="181610">
                  <a:moveTo>
                    <a:pt x="563930" y="68630"/>
                  </a:moveTo>
                  <a:lnTo>
                    <a:pt x="529018" y="68630"/>
                  </a:lnTo>
                  <a:lnTo>
                    <a:pt x="529018" y="136944"/>
                  </a:lnTo>
                  <a:lnTo>
                    <a:pt x="528866" y="146418"/>
                  </a:lnTo>
                  <a:lnTo>
                    <a:pt x="522820" y="152146"/>
                  </a:lnTo>
                  <a:lnTo>
                    <a:pt x="519239" y="154165"/>
                  </a:lnTo>
                  <a:lnTo>
                    <a:pt x="509778" y="154165"/>
                  </a:lnTo>
                  <a:lnTo>
                    <a:pt x="505574" y="153085"/>
                  </a:lnTo>
                  <a:lnTo>
                    <a:pt x="502793" y="150114"/>
                  </a:lnTo>
                  <a:lnTo>
                    <a:pt x="498906" y="146418"/>
                  </a:lnTo>
                  <a:lnTo>
                    <a:pt x="498754" y="136944"/>
                  </a:lnTo>
                  <a:lnTo>
                    <a:pt x="498754" y="68630"/>
                  </a:lnTo>
                  <a:lnTo>
                    <a:pt x="464121" y="68630"/>
                  </a:lnTo>
                  <a:lnTo>
                    <a:pt x="464121" y="133680"/>
                  </a:lnTo>
                  <a:lnTo>
                    <a:pt x="464489" y="142405"/>
                  </a:lnTo>
                  <a:lnTo>
                    <a:pt x="491375" y="177406"/>
                  </a:lnTo>
                  <a:lnTo>
                    <a:pt x="513499" y="181000"/>
                  </a:lnTo>
                  <a:lnTo>
                    <a:pt x="525386" y="180022"/>
                  </a:lnTo>
                  <a:lnTo>
                    <a:pt x="558495" y="158153"/>
                  </a:lnTo>
                  <a:lnTo>
                    <a:pt x="563930" y="126847"/>
                  </a:lnTo>
                  <a:lnTo>
                    <a:pt x="563930" y="68630"/>
                  </a:lnTo>
                  <a:close/>
                </a:path>
                <a:path w="674370" h="181610">
                  <a:moveTo>
                    <a:pt x="564464" y="1028"/>
                  </a:moveTo>
                  <a:lnTo>
                    <a:pt x="557047" y="1028"/>
                  </a:lnTo>
                  <a:lnTo>
                    <a:pt x="557949" y="29464"/>
                  </a:lnTo>
                  <a:lnTo>
                    <a:pt x="540169" y="1028"/>
                  </a:lnTo>
                  <a:lnTo>
                    <a:pt x="533374" y="1028"/>
                  </a:lnTo>
                  <a:lnTo>
                    <a:pt x="533374" y="41262"/>
                  </a:lnTo>
                  <a:lnTo>
                    <a:pt x="540740" y="41262"/>
                  </a:lnTo>
                  <a:lnTo>
                    <a:pt x="540283" y="13042"/>
                  </a:lnTo>
                  <a:lnTo>
                    <a:pt x="557898" y="41262"/>
                  </a:lnTo>
                  <a:lnTo>
                    <a:pt x="564464" y="41262"/>
                  </a:lnTo>
                  <a:lnTo>
                    <a:pt x="564464" y="1028"/>
                  </a:lnTo>
                  <a:close/>
                </a:path>
                <a:path w="674370" h="181610">
                  <a:moveTo>
                    <a:pt x="625271" y="41262"/>
                  </a:moveTo>
                  <a:lnTo>
                    <a:pt x="622579" y="33388"/>
                  </a:lnTo>
                  <a:lnTo>
                    <a:pt x="620344" y="26847"/>
                  </a:lnTo>
                  <a:lnTo>
                    <a:pt x="614019" y="8318"/>
                  </a:lnTo>
                  <a:lnTo>
                    <a:pt x="612902" y="5054"/>
                  </a:lnTo>
                  <a:lnTo>
                    <a:pt x="612902" y="26847"/>
                  </a:lnTo>
                  <a:lnTo>
                    <a:pt x="601789" y="26847"/>
                  </a:lnTo>
                  <a:lnTo>
                    <a:pt x="607377" y="8318"/>
                  </a:lnTo>
                  <a:lnTo>
                    <a:pt x="612902" y="26847"/>
                  </a:lnTo>
                  <a:lnTo>
                    <a:pt x="612902" y="5054"/>
                  </a:lnTo>
                  <a:lnTo>
                    <a:pt x="611530" y="1028"/>
                  </a:lnTo>
                  <a:lnTo>
                    <a:pt x="602983" y="1028"/>
                  </a:lnTo>
                  <a:lnTo>
                    <a:pt x="589419" y="41262"/>
                  </a:lnTo>
                  <a:lnTo>
                    <a:pt x="597458" y="41262"/>
                  </a:lnTo>
                  <a:lnTo>
                    <a:pt x="599795" y="33388"/>
                  </a:lnTo>
                  <a:lnTo>
                    <a:pt x="614883" y="33388"/>
                  </a:lnTo>
                  <a:lnTo>
                    <a:pt x="617245" y="41262"/>
                  </a:lnTo>
                  <a:lnTo>
                    <a:pt x="625271" y="41262"/>
                  </a:lnTo>
                  <a:close/>
                </a:path>
                <a:path w="674370" h="181610">
                  <a:moveTo>
                    <a:pt x="674001" y="154330"/>
                  </a:moveTo>
                  <a:lnTo>
                    <a:pt x="617474" y="154330"/>
                  </a:lnTo>
                  <a:lnTo>
                    <a:pt x="617474" y="132740"/>
                  </a:lnTo>
                  <a:lnTo>
                    <a:pt x="665937" y="132740"/>
                  </a:lnTo>
                  <a:lnTo>
                    <a:pt x="665937" y="108610"/>
                  </a:lnTo>
                  <a:lnTo>
                    <a:pt x="617474" y="108610"/>
                  </a:lnTo>
                  <a:lnTo>
                    <a:pt x="617474" y="92100"/>
                  </a:lnTo>
                  <a:lnTo>
                    <a:pt x="669340" y="92100"/>
                  </a:lnTo>
                  <a:lnTo>
                    <a:pt x="669340" y="69240"/>
                  </a:lnTo>
                  <a:lnTo>
                    <a:pt x="582701" y="69240"/>
                  </a:lnTo>
                  <a:lnTo>
                    <a:pt x="582701" y="92100"/>
                  </a:lnTo>
                  <a:lnTo>
                    <a:pt x="582701" y="108610"/>
                  </a:lnTo>
                  <a:lnTo>
                    <a:pt x="582701" y="132740"/>
                  </a:lnTo>
                  <a:lnTo>
                    <a:pt x="582701" y="154330"/>
                  </a:lnTo>
                  <a:lnTo>
                    <a:pt x="582701" y="178460"/>
                  </a:lnTo>
                  <a:lnTo>
                    <a:pt x="674001" y="178460"/>
                  </a:lnTo>
                  <a:lnTo>
                    <a:pt x="674001" y="154330"/>
                  </a:lnTo>
                  <a:close/>
                </a:path>
                <a:path w="674370" h="181610">
                  <a:moveTo>
                    <a:pt x="674001" y="34417"/>
                  </a:moveTo>
                  <a:lnTo>
                    <a:pt x="658050" y="34417"/>
                  </a:lnTo>
                  <a:lnTo>
                    <a:pt x="658050" y="952"/>
                  </a:lnTo>
                  <a:lnTo>
                    <a:pt x="650455" y="952"/>
                  </a:lnTo>
                  <a:lnTo>
                    <a:pt x="650455" y="41262"/>
                  </a:lnTo>
                  <a:lnTo>
                    <a:pt x="674001" y="41262"/>
                  </a:lnTo>
                  <a:lnTo>
                    <a:pt x="674001" y="3441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0"/>
            <a:ext cx="10091420" cy="6858000"/>
            <a:chOff x="0" y="0"/>
            <a:chExt cx="10091420" cy="6858000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390525" cy="6858000"/>
            </a:xfrm>
            <a:custGeom>
              <a:avLst/>
              <a:gdLst/>
              <a:ahLst/>
              <a:cxnLst/>
              <a:rect l="l" t="t" r="r" b="b"/>
              <a:pathLst>
                <a:path w="390525" h="6858000">
                  <a:moveTo>
                    <a:pt x="389991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89991" y="6858000"/>
                  </a:lnTo>
                  <a:lnTo>
                    <a:pt x="389991" y="0"/>
                  </a:lnTo>
                  <a:close/>
                </a:path>
              </a:pathLst>
            </a:custGeom>
            <a:solidFill>
              <a:srgbClr val="FFC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4890" y="2734055"/>
              <a:ext cx="1638299" cy="162078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344407" y="5341485"/>
              <a:ext cx="7747000" cy="0"/>
            </a:xfrm>
            <a:custGeom>
              <a:avLst/>
              <a:gdLst/>
              <a:ahLst/>
              <a:cxnLst/>
              <a:rect l="l" t="t" r="r" b="b"/>
              <a:pathLst>
                <a:path w="7747000">
                  <a:moveTo>
                    <a:pt x="0" y="0"/>
                  </a:moveTo>
                  <a:lnTo>
                    <a:pt x="7746568" y="0"/>
                  </a:lnTo>
                </a:path>
              </a:pathLst>
            </a:custGeom>
            <a:ln w="12700">
              <a:solidFill>
                <a:srgbClr val="FFC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44407" y="5869520"/>
              <a:ext cx="7747000" cy="0"/>
            </a:xfrm>
            <a:custGeom>
              <a:avLst/>
              <a:gdLst/>
              <a:ahLst/>
              <a:cxnLst/>
              <a:rect l="l" t="t" r="r" b="b"/>
              <a:pathLst>
                <a:path w="7747000">
                  <a:moveTo>
                    <a:pt x="0" y="0"/>
                  </a:moveTo>
                  <a:lnTo>
                    <a:pt x="7746568" y="0"/>
                  </a:lnTo>
                </a:path>
              </a:pathLst>
            </a:custGeom>
            <a:ln w="12700">
              <a:solidFill>
                <a:srgbClr val="FFC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44407" y="6397562"/>
              <a:ext cx="7747000" cy="0"/>
            </a:xfrm>
            <a:custGeom>
              <a:avLst/>
              <a:gdLst/>
              <a:ahLst/>
              <a:cxnLst/>
              <a:rect l="l" t="t" r="r" b="b"/>
              <a:pathLst>
                <a:path w="7747000">
                  <a:moveTo>
                    <a:pt x="0" y="0"/>
                  </a:moveTo>
                  <a:lnTo>
                    <a:pt x="7746568" y="0"/>
                  </a:lnTo>
                </a:path>
              </a:pathLst>
            </a:custGeom>
            <a:ln w="12700">
              <a:solidFill>
                <a:srgbClr val="FFC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207368" y="1640230"/>
            <a:ext cx="2021205" cy="395605"/>
          </a:xfrm>
          <a:prstGeom prst="rect">
            <a:avLst/>
          </a:prstGeom>
          <a:solidFill>
            <a:srgbClr val="FFC616"/>
          </a:solidFill>
        </p:spPr>
        <p:txBody>
          <a:bodyPr vert="horz" wrap="square" lIns="0" tIns="2540" rIns="0" bIns="0" rtlCol="0">
            <a:spAutoFit/>
          </a:bodyPr>
          <a:lstStyle/>
          <a:p>
            <a:pPr marL="193040">
              <a:lnSpc>
                <a:spcPct val="100000"/>
              </a:lnSpc>
              <a:spcBef>
                <a:spcPts val="20"/>
              </a:spcBef>
            </a:pPr>
            <a:r>
              <a:rPr sz="2300" b="1" dirty="0">
                <a:solidFill>
                  <a:srgbClr val="383838"/>
                </a:solidFill>
                <a:latin typeface="Arial"/>
                <a:cs typeface="Arial"/>
              </a:rPr>
              <a:t>Home</a:t>
            </a:r>
            <a:r>
              <a:rPr sz="2300" b="1" spc="-2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383838"/>
                </a:solidFill>
                <a:latin typeface="Arial"/>
                <a:cs typeface="Arial"/>
              </a:rPr>
              <a:t>Task:</a:t>
            </a:r>
            <a:endParaRPr sz="2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91548" y="2192831"/>
            <a:ext cx="945324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Why</a:t>
            </a:r>
            <a:r>
              <a:rPr sz="3100" b="1" spc="-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do</a:t>
            </a:r>
            <a:r>
              <a:rPr sz="3100" b="1" spc="-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you</a:t>
            </a:r>
            <a:r>
              <a:rPr sz="3100" b="1" spc="-1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think</a:t>
            </a:r>
            <a:r>
              <a:rPr sz="3100" b="1" spc="-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you</a:t>
            </a:r>
            <a:r>
              <a:rPr sz="3100" b="1" spc="-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would</a:t>
            </a:r>
            <a:r>
              <a:rPr sz="3100" b="1" spc="-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make</a:t>
            </a:r>
            <a:r>
              <a:rPr sz="3100" b="1" spc="-1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a</a:t>
            </a:r>
            <a:r>
              <a:rPr sz="3100" b="1" spc="-1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good </a:t>
            </a:r>
            <a:r>
              <a:rPr sz="3100" b="1" spc="-10" dirty="0">
                <a:solidFill>
                  <a:srgbClr val="383838"/>
                </a:solidFill>
                <a:latin typeface="Arial"/>
                <a:cs typeface="Arial"/>
              </a:rPr>
              <a:t>Buddy?</a:t>
            </a:r>
            <a:endParaRPr sz="3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31708" y="4387182"/>
            <a:ext cx="6503034" cy="1932939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85875">
              <a:lnSpc>
                <a:spcPct val="100000"/>
              </a:lnSpc>
              <a:spcBef>
                <a:spcPts val="835"/>
              </a:spcBef>
            </a:pP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Find</a:t>
            </a:r>
            <a:r>
              <a:rPr sz="2200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three</a:t>
            </a:r>
            <a:r>
              <a:rPr sz="2200" spc="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synonyms</a:t>
            </a:r>
            <a:r>
              <a:rPr sz="2200" spc="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2200" spc="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2200" spc="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word:</a:t>
            </a:r>
            <a:r>
              <a:rPr sz="2200" spc="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Arial"/>
                <a:cs typeface="Arial"/>
              </a:rPr>
              <a:t>Buddy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200" spc="-25" dirty="0">
                <a:solidFill>
                  <a:srgbClr val="231F20"/>
                </a:solidFill>
                <a:latin typeface="Arial"/>
                <a:cs typeface="Arial"/>
              </a:rPr>
              <a:t>1.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sz="2200" spc="-25" dirty="0">
                <a:solidFill>
                  <a:srgbClr val="231F20"/>
                </a:solidFill>
                <a:latin typeface="Arial"/>
                <a:cs typeface="Arial"/>
              </a:rPr>
              <a:t>2.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sz="2200" spc="-25" dirty="0">
                <a:solidFill>
                  <a:srgbClr val="231F20"/>
                </a:solidFill>
                <a:latin typeface="Arial"/>
                <a:cs typeface="Arial"/>
              </a:rPr>
              <a:t>3.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0489" y="1729684"/>
              <a:ext cx="8302331" cy="81798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89991" y="0"/>
              <a:ext cx="11802110" cy="1179830"/>
            </a:xfrm>
            <a:custGeom>
              <a:avLst/>
              <a:gdLst/>
              <a:ahLst/>
              <a:cxnLst/>
              <a:rect l="l" t="t" r="r" b="b"/>
              <a:pathLst>
                <a:path w="11802110" h="1179830">
                  <a:moveTo>
                    <a:pt x="11801703" y="0"/>
                  </a:moveTo>
                  <a:lnTo>
                    <a:pt x="0" y="0"/>
                  </a:lnTo>
                  <a:lnTo>
                    <a:pt x="0" y="1179576"/>
                  </a:lnTo>
                  <a:lnTo>
                    <a:pt x="11801703" y="1179576"/>
                  </a:lnTo>
                  <a:lnTo>
                    <a:pt x="11801703" y="0"/>
                  </a:lnTo>
                  <a:close/>
                </a:path>
              </a:pathLst>
            </a:custGeom>
            <a:solidFill>
              <a:srgbClr val="38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4170">
              <a:lnSpc>
                <a:spcPct val="100000"/>
              </a:lnSpc>
              <a:spcBef>
                <a:spcPts val="100"/>
              </a:spcBef>
            </a:pPr>
            <a:r>
              <a:rPr dirty="0"/>
              <a:t>Being</a:t>
            </a:r>
            <a:r>
              <a:rPr spc="-20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dirty="0"/>
              <a:t>Buddy</a:t>
            </a:r>
            <a:r>
              <a:rPr spc="-15" dirty="0"/>
              <a:t> </a:t>
            </a:r>
            <a:r>
              <a:rPr spc="-10" dirty="0"/>
              <a:t>Course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53749" y="2812669"/>
            <a:ext cx="2874187" cy="339284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100"/>
              </a:spcBef>
            </a:pPr>
            <a:r>
              <a:rPr dirty="0"/>
              <a:t>Being</a:t>
            </a:r>
            <a:r>
              <a:rPr spc="-30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Buddy</a:t>
            </a:r>
            <a:r>
              <a:rPr spc="-15" dirty="0"/>
              <a:t> </a:t>
            </a:r>
            <a:r>
              <a:rPr dirty="0"/>
              <a:t>Course</a:t>
            </a:r>
            <a:r>
              <a:rPr spc="5" dirty="0"/>
              <a:t> </a:t>
            </a:r>
            <a:r>
              <a:rPr b="0" dirty="0">
                <a:latin typeface="Arial"/>
                <a:cs typeface="Arial"/>
              </a:rPr>
              <a:t>–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Session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spc="-5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-28561"/>
            <a:ext cx="11809869" cy="6858000"/>
            <a:chOff x="0" y="0"/>
            <a:chExt cx="11809869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390525" cy="6858000"/>
            </a:xfrm>
            <a:custGeom>
              <a:avLst/>
              <a:gdLst/>
              <a:ahLst/>
              <a:cxnLst/>
              <a:rect l="l" t="t" r="r" b="b"/>
              <a:pathLst>
                <a:path w="390525" h="6858000">
                  <a:moveTo>
                    <a:pt x="389991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89991" y="6858000"/>
                  </a:lnTo>
                  <a:lnTo>
                    <a:pt x="389991" y="0"/>
                  </a:lnTo>
                  <a:close/>
                </a:path>
              </a:pathLst>
            </a:custGeom>
            <a:solidFill>
              <a:srgbClr val="FFC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88265" y="1734436"/>
              <a:ext cx="5145777" cy="10182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195227" y="4052099"/>
              <a:ext cx="2045335" cy="395605"/>
            </a:xfrm>
            <a:custGeom>
              <a:avLst/>
              <a:gdLst/>
              <a:ahLst/>
              <a:cxnLst/>
              <a:rect l="l" t="t" r="r" b="b"/>
              <a:pathLst>
                <a:path w="2045334" h="395604">
                  <a:moveTo>
                    <a:pt x="2044941" y="0"/>
                  </a:moveTo>
                  <a:lnTo>
                    <a:pt x="0" y="0"/>
                  </a:lnTo>
                  <a:lnTo>
                    <a:pt x="0" y="395427"/>
                  </a:lnTo>
                  <a:lnTo>
                    <a:pt x="2044941" y="395427"/>
                  </a:lnTo>
                  <a:lnTo>
                    <a:pt x="2044941" y="0"/>
                  </a:lnTo>
                  <a:close/>
                </a:path>
              </a:pathLst>
            </a:custGeom>
            <a:solidFill>
              <a:srgbClr val="FFC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64779" y="2040864"/>
              <a:ext cx="587844" cy="17391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87681" y="1842744"/>
              <a:ext cx="340194" cy="1306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4925" y="4179179"/>
              <a:ext cx="934148" cy="1656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87783" y="3973140"/>
              <a:ext cx="884364" cy="1309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77514" y="4041775"/>
              <a:ext cx="792937" cy="12373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65696" y="3835730"/>
              <a:ext cx="806081" cy="1309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11594" y="3637622"/>
              <a:ext cx="525132" cy="1306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41686" y="3933366"/>
              <a:ext cx="707377" cy="17391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93006" y="3735253"/>
              <a:ext cx="601560" cy="13098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38299" y="5588102"/>
              <a:ext cx="540677" cy="1316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26307" y="5389976"/>
              <a:ext cx="767499" cy="13065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256779" y="4220132"/>
              <a:ext cx="892340" cy="13164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180891" y="4022018"/>
              <a:ext cx="1034529" cy="13098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154866" y="3823905"/>
              <a:ext cx="1097699" cy="13064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98671" y="5573815"/>
              <a:ext cx="667283" cy="17308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552003" y="5375688"/>
              <a:ext cx="564591" cy="13065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40967" y="1437493"/>
              <a:ext cx="1857984" cy="149630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915708" y="2006555"/>
              <a:ext cx="835596" cy="37202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959175" y="1808435"/>
              <a:ext cx="742746" cy="13097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94575" y="3556889"/>
              <a:ext cx="1735391" cy="140550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959175" y="5046319"/>
              <a:ext cx="1744123" cy="137297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419906" y="3206292"/>
              <a:ext cx="1893747" cy="160652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342970" y="1447927"/>
              <a:ext cx="1744129" cy="1372971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668774" y="6008484"/>
              <a:ext cx="1141095" cy="395605"/>
            </a:xfrm>
            <a:custGeom>
              <a:avLst/>
              <a:gdLst/>
              <a:ahLst/>
              <a:cxnLst/>
              <a:rect l="l" t="t" r="r" b="b"/>
              <a:pathLst>
                <a:path w="1141095" h="395604">
                  <a:moveTo>
                    <a:pt x="1140663" y="0"/>
                  </a:moveTo>
                  <a:lnTo>
                    <a:pt x="0" y="0"/>
                  </a:lnTo>
                  <a:lnTo>
                    <a:pt x="0" y="395427"/>
                  </a:lnTo>
                  <a:lnTo>
                    <a:pt x="1140663" y="395427"/>
                  </a:lnTo>
                  <a:lnTo>
                    <a:pt x="1140663" y="0"/>
                  </a:lnTo>
                  <a:close/>
                </a:path>
              </a:pathLst>
            </a:custGeom>
            <a:solidFill>
              <a:srgbClr val="FFC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057827" y="6288823"/>
              <a:ext cx="676275" cy="42545"/>
            </a:xfrm>
            <a:custGeom>
              <a:avLst/>
              <a:gdLst/>
              <a:ahLst/>
              <a:cxnLst/>
              <a:rect l="l" t="t" r="r" b="b"/>
              <a:pathLst>
                <a:path w="676275" h="42545">
                  <a:moveTo>
                    <a:pt x="36182" y="30022"/>
                  </a:moveTo>
                  <a:lnTo>
                    <a:pt x="29121" y="27051"/>
                  </a:lnTo>
                  <a:lnTo>
                    <a:pt x="28321" y="29464"/>
                  </a:lnTo>
                  <a:lnTo>
                    <a:pt x="27012" y="31216"/>
                  </a:lnTo>
                  <a:lnTo>
                    <a:pt x="25361" y="33324"/>
                  </a:lnTo>
                  <a:lnTo>
                    <a:pt x="23075" y="35166"/>
                  </a:lnTo>
                  <a:lnTo>
                    <a:pt x="12992" y="35166"/>
                  </a:lnTo>
                  <a:lnTo>
                    <a:pt x="8153" y="30086"/>
                  </a:lnTo>
                  <a:lnTo>
                    <a:pt x="8153" y="12306"/>
                  </a:lnTo>
                  <a:lnTo>
                    <a:pt x="12712" y="6883"/>
                  </a:lnTo>
                  <a:lnTo>
                    <a:pt x="23418" y="6883"/>
                  </a:lnTo>
                  <a:lnTo>
                    <a:pt x="25641" y="9156"/>
                  </a:lnTo>
                  <a:lnTo>
                    <a:pt x="27520" y="11963"/>
                  </a:lnTo>
                  <a:lnTo>
                    <a:pt x="27990" y="14401"/>
                  </a:lnTo>
                  <a:lnTo>
                    <a:pt x="35496" y="12420"/>
                  </a:lnTo>
                  <a:lnTo>
                    <a:pt x="31623" y="0"/>
                  </a:lnTo>
                  <a:lnTo>
                    <a:pt x="19088" y="0"/>
                  </a:lnTo>
                  <a:lnTo>
                    <a:pt x="11772" y="1358"/>
                  </a:lnTo>
                  <a:lnTo>
                    <a:pt x="5689" y="5372"/>
                  </a:lnTo>
                  <a:lnTo>
                    <a:pt x="1536" y="11963"/>
                  </a:lnTo>
                  <a:lnTo>
                    <a:pt x="0" y="21018"/>
                  </a:lnTo>
                  <a:lnTo>
                    <a:pt x="1435" y="30010"/>
                  </a:lnTo>
                  <a:lnTo>
                    <a:pt x="5397" y="36677"/>
                  </a:lnTo>
                  <a:lnTo>
                    <a:pt x="11366" y="40830"/>
                  </a:lnTo>
                  <a:lnTo>
                    <a:pt x="18796" y="42265"/>
                  </a:lnTo>
                  <a:lnTo>
                    <a:pt x="25361" y="42265"/>
                  </a:lnTo>
                  <a:lnTo>
                    <a:pt x="29857" y="39370"/>
                  </a:lnTo>
                  <a:lnTo>
                    <a:pt x="34696" y="33680"/>
                  </a:lnTo>
                  <a:lnTo>
                    <a:pt x="36182" y="30022"/>
                  </a:lnTo>
                  <a:close/>
                </a:path>
                <a:path w="676275" h="42545">
                  <a:moveTo>
                    <a:pt x="122339" y="21120"/>
                  </a:moveTo>
                  <a:lnTo>
                    <a:pt x="120751" y="12039"/>
                  </a:lnTo>
                  <a:lnTo>
                    <a:pt x="117411" y="6870"/>
                  </a:lnTo>
                  <a:lnTo>
                    <a:pt x="116459" y="5422"/>
                  </a:lnTo>
                  <a:lnTo>
                    <a:pt x="114985" y="4457"/>
                  </a:lnTo>
                  <a:lnTo>
                    <a:pt x="114985" y="14122"/>
                  </a:lnTo>
                  <a:lnTo>
                    <a:pt x="114642" y="31673"/>
                  </a:lnTo>
                  <a:lnTo>
                    <a:pt x="108204" y="35318"/>
                  </a:lnTo>
                  <a:lnTo>
                    <a:pt x="96520" y="35318"/>
                  </a:lnTo>
                  <a:lnTo>
                    <a:pt x="91516" y="29895"/>
                  </a:lnTo>
                  <a:lnTo>
                    <a:pt x="91516" y="12471"/>
                  </a:lnTo>
                  <a:lnTo>
                    <a:pt x="96126" y="6870"/>
                  </a:lnTo>
                  <a:lnTo>
                    <a:pt x="110934" y="6870"/>
                  </a:lnTo>
                  <a:lnTo>
                    <a:pt x="114985" y="14122"/>
                  </a:lnTo>
                  <a:lnTo>
                    <a:pt x="114985" y="4457"/>
                  </a:lnTo>
                  <a:lnTo>
                    <a:pt x="110299" y="1371"/>
                  </a:lnTo>
                  <a:lnTo>
                    <a:pt x="103073" y="0"/>
                  </a:lnTo>
                  <a:lnTo>
                    <a:pt x="95415" y="1587"/>
                  </a:lnTo>
                  <a:lnTo>
                    <a:pt x="89281" y="5981"/>
                  </a:lnTo>
                  <a:lnTo>
                    <a:pt x="85229" y="12687"/>
                  </a:lnTo>
                  <a:lnTo>
                    <a:pt x="83769" y="21120"/>
                  </a:lnTo>
                  <a:lnTo>
                    <a:pt x="83756" y="26250"/>
                  </a:lnTo>
                  <a:lnTo>
                    <a:pt x="85128" y="31496"/>
                  </a:lnTo>
                  <a:lnTo>
                    <a:pt x="93218" y="40843"/>
                  </a:lnTo>
                  <a:lnTo>
                    <a:pt x="97891" y="42252"/>
                  </a:lnTo>
                  <a:lnTo>
                    <a:pt x="102958" y="42252"/>
                  </a:lnTo>
                  <a:lnTo>
                    <a:pt x="111188" y="40576"/>
                  </a:lnTo>
                  <a:lnTo>
                    <a:pt x="117259" y="36017"/>
                  </a:lnTo>
                  <a:lnTo>
                    <a:pt x="117652" y="35318"/>
                  </a:lnTo>
                  <a:lnTo>
                    <a:pt x="121031" y="29286"/>
                  </a:lnTo>
                  <a:lnTo>
                    <a:pt x="122339" y="21120"/>
                  </a:lnTo>
                  <a:close/>
                </a:path>
                <a:path w="676275" h="42545">
                  <a:moveTo>
                    <a:pt x="210654" y="1028"/>
                  </a:moveTo>
                  <a:lnTo>
                    <a:pt x="199707" y="1028"/>
                  </a:lnTo>
                  <a:lnTo>
                    <a:pt x="192024" y="30873"/>
                  </a:lnTo>
                  <a:lnTo>
                    <a:pt x="184162" y="1028"/>
                  </a:lnTo>
                  <a:lnTo>
                    <a:pt x="173215" y="1028"/>
                  </a:lnTo>
                  <a:lnTo>
                    <a:pt x="173215" y="41249"/>
                  </a:lnTo>
                  <a:lnTo>
                    <a:pt x="180568" y="41249"/>
                  </a:lnTo>
                  <a:lnTo>
                    <a:pt x="179832" y="8191"/>
                  </a:lnTo>
                  <a:lnTo>
                    <a:pt x="188544" y="41249"/>
                  </a:lnTo>
                  <a:lnTo>
                    <a:pt x="195326" y="41249"/>
                  </a:lnTo>
                  <a:lnTo>
                    <a:pt x="204000" y="8191"/>
                  </a:lnTo>
                  <a:lnTo>
                    <a:pt x="203314" y="41249"/>
                  </a:lnTo>
                  <a:lnTo>
                    <a:pt x="210654" y="41249"/>
                  </a:lnTo>
                  <a:lnTo>
                    <a:pt x="210654" y="1028"/>
                  </a:lnTo>
                  <a:close/>
                </a:path>
                <a:path w="676275" h="42545">
                  <a:moveTo>
                    <a:pt x="300863" y="1028"/>
                  </a:moveTo>
                  <a:lnTo>
                    <a:pt x="289928" y="1028"/>
                  </a:lnTo>
                  <a:lnTo>
                    <a:pt x="282232" y="30873"/>
                  </a:lnTo>
                  <a:lnTo>
                    <a:pt x="274370" y="1028"/>
                  </a:lnTo>
                  <a:lnTo>
                    <a:pt x="263423" y="1028"/>
                  </a:lnTo>
                  <a:lnTo>
                    <a:pt x="263423" y="41249"/>
                  </a:lnTo>
                  <a:lnTo>
                    <a:pt x="270776" y="41249"/>
                  </a:lnTo>
                  <a:lnTo>
                    <a:pt x="270027" y="8191"/>
                  </a:lnTo>
                  <a:lnTo>
                    <a:pt x="278752" y="41249"/>
                  </a:lnTo>
                  <a:lnTo>
                    <a:pt x="285534" y="41249"/>
                  </a:lnTo>
                  <a:lnTo>
                    <a:pt x="294195" y="8191"/>
                  </a:lnTo>
                  <a:lnTo>
                    <a:pt x="293509" y="41249"/>
                  </a:lnTo>
                  <a:lnTo>
                    <a:pt x="300863" y="41249"/>
                  </a:lnTo>
                  <a:lnTo>
                    <a:pt x="300863" y="1028"/>
                  </a:lnTo>
                  <a:close/>
                </a:path>
                <a:path w="676275" h="42545">
                  <a:moveTo>
                    <a:pt x="361264" y="1028"/>
                  </a:moveTo>
                  <a:lnTo>
                    <a:pt x="353847" y="1028"/>
                  </a:lnTo>
                  <a:lnTo>
                    <a:pt x="353847" y="41249"/>
                  </a:lnTo>
                  <a:lnTo>
                    <a:pt x="361264" y="41249"/>
                  </a:lnTo>
                  <a:lnTo>
                    <a:pt x="361264" y="1028"/>
                  </a:lnTo>
                  <a:close/>
                </a:path>
                <a:path w="676275" h="42545">
                  <a:moveTo>
                    <a:pt x="440690" y="1028"/>
                  </a:moveTo>
                  <a:lnTo>
                    <a:pt x="411175" y="1028"/>
                  </a:lnTo>
                  <a:lnTo>
                    <a:pt x="411175" y="7861"/>
                  </a:lnTo>
                  <a:lnTo>
                    <a:pt x="422059" y="7861"/>
                  </a:lnTo>
                  <a:lnTo>
                    <a:pt x="422059" y="41262"/>
                  </a:lnTo>
                  <a:lnTo>
                    <a:pt x="429577" y="41262"/>
                  </a:lnTo>
                  <a:lnTo>
                    <a:pt x="429577" y="7861"/>
                  </a:lnTo>
                  <a:lnTo>
                    <a:pt x="440690" y="7861"/>
                  </a:lnTo>
                  <a:lnTo>
                    <a:pt x="440690" y="1028"/>
                  </a:lnTo>
                  <a:close/>
                </a:path>
                <a:path w="676275" h="42545">
                  <a:moveTo>
                    <a:pt x="516674" y="1028"/>
                  </a:moveTo>
                  <a:lnTo>
                    <a:pt x="487146" y="1028"/>
                  </a:lnTo>
                  <a:lnTo>
                    <a:pt x="487146" y="7861"/>
                  </a:lnTo>
                  <a:lnTo>
                    <a:pt x="498030" y="7861"/>
                  </a:lnTo>
                  <a:lnTo>
                    <a:pt x="498030" y="41262"/>
                  </a:lnTo>
                  <a:lnTo>
                    <a:pt x="505548" y="41262"/>
                  </a:lnTo>
                  <a:lnTo>
                    <a:pt x="505548" y="7861"/>
                  </a:lnTo>
                  <a:lnTo>
                    <a:pt x="516674" y="7861"/>
                  </a:lnTo>
                  <a:lnTo>
                    <a:pt x="516674" y="1028"/>
                  </a:lnTo>
                  <a:close/>
                </a:path>
                <a:path w="676275" h="42545">
                  <a:moveTo>
                    <a:pt x="596277" y="34455"/>
                  </a:moveTo>
                  <a:lnTo>
                    <a:pt x="573646" y="34455"/>
                  </a:lnTo>
                  <a:lnTo>
                    <a:pt x="573646" y="23698"/>
                  </a:lnTo>
                  <a:lnTo>
                    <a:pt x="593026" y="23698"/>
                  </a:lnTo>
                  <a:lnTo>
                    <a:pt x="593026" y="17195"/>
                  </a:lnTo>
                  <a:lnTo>
                    <a:pt x="573646" y="17195"/>
                  </a:lnTo>
                  <a:lnTo>
                    <a:pt x="573646" y="7747"/>
                  </a:lnTo>
                  <a:lnTo>
                    <a:pt x="594842" y="7747"/>
                  </a:lnTo>
                  <a:lnTo>
                    <a:pt x="594842" y="1028"/>
                  </a:lnTo>
                  <a:lnTo>
                    <a:pt x="566242" y="1028"/>
                  </a:lnTo>
                  <a:lnTo>
                    <a:pt x="566242" y="41262"/>
                  </a:lnTo>
                  <a:lnTo>
                    <a:pt x="596277" y="41262"/>
                  </a:lnTo>
                  <a:lnTo>
                    <a:pt x="596277" y="34455"/>
                  </a:lnTo>
                  <a:close/>
                </a:path>
                <a:path w="676275" h="42545">
                  <a:moveTo>
                    <a:pt x="675817" y="34455"/>
                  </a:moveTo>
                  <a:lnTo>
                    <a:pt x="653199" y="34455"/>
                  </a:lnTo>
                  <a:lnTo>
                    <a:pt x="653199" y="23698"/>
                  </a:lnTo>
                  <a:lnTo>
                    <a:pt x="672579" y="23698"/>
                  </a:lnTo>
                  <a:lnTo>
                    <a:pt x="672579" y="17195"/>
                  </a:lnTo>
                  <a:lnTo>
                    <a:pt x="653199" y="17195"/>
                  </a:lnTo>
                  <a:lnTo>
                    <a:pt x="653199" y="7747"/>
                  </a:lnTo>
                  <a:lnTo>
                    <a:pt x="674395" y="7747"/>
                  </a:lnTo>
                  <a:lnTo>
                    <a:pt x="674395" y="1028"/>
                  </a:lnTo>
                  <a:lnTo>
                    <a:pt x="645795" y="1028"/>
                  </a:lnTo>
                  <a:lnTo>
                    <a:pt x="645795" y="41262"/>
                  </a:lnTo>
                  <a:lnTo>
                    <a:pt x="675817" y="41262"/>
                  </a:lnTo>
                  <a:lnTo>
                    <a:pt x="675817" y="3445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744162" y="6084410"/>
              <a:ext cx="246672" cy="24667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1059642" y="6084417"/>
              <a:ext cx="674370" cy="181610"/>
            </a:xfrm>
            <a:custGeom>
              <a:avLst/>
              <a:gdLst/>
              <a:ahLst/>
              <a:cxnLst/>
              <a:rect l="l" t="t" r="r" b="b"/>
              <a:pathLst>
                <a:path w="674370" h="181610">
                  <a:moveTo>
                    <a:pt x="7416" y="1041"/>
                  </a:moveTo>
                  <a:lnTo>
                    <a:pt x="12" y="1041"/>
                  </a:lnTo>
                  <a:lnTo>
                    <a:pt x="12" y="41262"/>
                  </a:lnTo>
                  <a:lnTo>
                    <a:pt x="7416" y="41262"/>
                  </a:lnTo>
                  <a:lnTo>
                    <a:pt x="7416" y="1041"/>
                  </a:lnTo>
                  <a:close/>
                </a:path>
                <a:path w="674370" h="181610">
                  <a:moveTo>
                    <a:pt x="70154" y="1028"/>
                  </a:moveTo>
                  <a:lnTo>
                    <a:pt x="62750" y="1028"/>
                  </a:lnTo>
                  <a:lnTo>
                    <a:pt x="63665" y="29464"/>
                  </a:lnTo>
                  <a:lnTo>
                    <a:pt x="45885" y="1028"/>
                  </a:lnTo>
                  <a:lnTo>
                    <a:pt x="39103" y="1028"/>
                  </a:lnTo>
                  <a:lnTo>
                    <a:pt x="39103" y="41262"/>
                  </a:lnTo>
                  <a:lnTo>
                    <a:pt x="46443" y="41262"/>
                  </a:lnTo>
                  <a:lnTo>
                    <a:pt x="45999" y="13042"/>
                  </a:lnTo>
                  <a:lnTo>
                    <a:pt x="63614" y="41262"/>
                  </a:lnTo>
                  <a:lnTo>
                    <a:pt x="70154" y="41262"/>
                  </a:lnTo>
                  <a:lnTo>
                    <a:pt x="70154" y="1028"/>
                  </a:lnTo>
                  <a:close/>
                </a:path>
                <a:path w="674370" h="181610">
                  <a:moveTo>
                    <a:pt x="104622" y="178079"/>
                  </a:moveTo>
                  <a:lnTo>
                    <a:pt x="81330" y="139484"/>
                  </a:lnTo>
                  <a:lnTo>
                    <a:pt x="77952" y="133896"/>
                  </a:lnTo>
                  <a:lnTo>
                    <a:pt x="83070" y="131876"/>
                  </a:lnTo>
                  <a:lnTo>
                    <a:pt x="87718" y="130187"/>
                  </a:lnTo>
                  <a:lnTo>
                    <a:pt x="92062" y="125526"/>
                  </a:lnTo>
                  <a:lnTo>
                    <a:pt x="99961" y="117487"/>
                  </a:lnTo>
                  <a:lnTo>
                    <a:pt x="99987" y="117005"/>
                  </a:lnTo>
                  <a:lnTo>
                    <a:pt x="100431" y="107708"/>
                  </a:lnTo>
                  <a:lnTo>
                    <a:pt x="100431" y="103657"/>
                  </a:lnTo>
                  <a:lnTo>
                    <a:pt x="99529" y="95135"/>
                  </a:lnTo>
                  <a:lnTo>
                    <a:pt x="98285" y="91567"/>
                  </a:lnTo>
                  <a:lnTo>
                    <a:pt x="96431" y="86220"/>
                  </a:lnTo>
                  <a:lnTo>
                    <a:pt x="65874" y="69037"/>
                  </a:lnTo>
                  <a:lnTo>
                    <a:pt x="65874" y="91884"/>
                  </a:lnTo>
                  <a:lnTo>
                    <a:pt x="65874" y="116713"/>
                  </a:lnTo>
                  <a:lnTo>
                    <a:pt x="54864" y="117005"/>
                  </a:lnTo>
                  <a:lnTo>
                    <a:pt x="34709" y="117005"/>
                  </a:lnTo>
                  <a:lnTo>
                    <a:pt x="34709" y="91567"/>
                  </a:lnTo>
                  <a:lnTo>
                    <a:pt x="55016" y="91567"/>
                  </a:lnTo>
                  <a:lnTo>
                    <a:pt x="65874" y="91884"/>
                  </a:lnTo>
                  <a:lnTo>
                    <a:pt x="65874" y="69037"/>
                  </a:lnTo>
                  <a:lnTo>
                    <a:pt x="62217" y="68770"/>
                  </a:lnTo>
                  <a:lnTo>
                    <a:pt x="54559" y="68630"/>
                  </a:lnTo>
                  <a:lnTo>
                    <a:pt x="0" y="68630"/>
                  </a:lnTo>
                  <a:lnTo>
                    <a:pt x="0" y="178079"/>
                  </a:lnTo>
                  <a:lnTo>
                    <a:pt x="34709" y="178079"/>
                  </a:lnTo>
                  <a:lnTo>
                    <a:pt x="34709" y="139484"/>
                  </a:lnTo>
                  <a:lnTo>
                    <a:pt x="44945" y="139484"/>
                  </a:lnTo>
                  <a:lnTo>
                    <a:pt x="66179" y="178079"/>
                  </a:lnTo>
                  <a:lnTo>
                    <a:pt x="104622" y="178079"/>
                  </a:lnTo>
                  <a:close/>
                </a:path>
                <a:path w="674370" h="181610">
                  <a:moveTo>
                    <a:pt x="125577" y="1028"/>
                  </a:moveTo>
                  <a:lnTo>
                    <a:pt x="96050" y="1028"/>
                  </a:lnTo>
                  <a:lnTo>
                    <a:pt x="96050" y="7874"/>
                  </a:lnTo>
                  <a:lnTo>
                    <a:pt x="106934" y="7874"/>
                  </a:lnTo>
                  <a:lnTo>
                    <a:pt x="106934" y="41262"/>
                  </a:lnTo>
                  <a:lnTo>
                    <a:pt x="114452" y="41262"/>
                  </a:lnTo>
                  <a:lnTo>
                    <a:pt x="114452" y="7874"/>
                  </a:lnTo>
                  <a:lnTo>
                    <a:pt x="125577" y="7874"/>
                  </a:lnTo>
                  <a:lnTo>
                    <a:pt x="125577" y="1028"/>
                  </a:lnTo>
                  <a:close/>
                </a:path>
                <a:path w="674370" h="181610">
                  <a:moveTo>
                    <a:pt x="181203" y="34467"/>
                  </a:moveTo>
                  <a:lnTo>
                    <a:pt x="158572" y="34467"/>
                  </a:lnTo>
                  <a:lnTo>
                    <a:pt x="158572" y="23698"/>
                  </a:lnTo>
                  <a:lnTo>
                    <a:pt x="177952" y="23698"/>
                  </a:lnTo>
                  <a:lnTo>
                    <a:pt x="177952" y="17208"/>
                  </a:lnTo>
                  <a:lnTo>
                    <a:pt x="158572" y="17208"/>
                  </a:lnTo>
                  <a:lnTo>
                    <a:pt x="158572" y="7747"/>
                  </a:lnTo>
                  <a:lnTo>
                    <a:pt x="179781" y="7747"/>
                  </a:lnTo>
                  <a:lnTo>
                    <a:pt x="179781" y="1028"/>
                  </a:lnTo>
                  <a:lnTo>
                    <a:pt x="151155" y="1028"/>
                  </a:lnTo>
                  <a:lnTo>
                    <a:pt x="151155" y="41262"/>
                  </a:lnTo>
                  <a:lnTo>
                    <a:pt x="181203" y="41262"/>
                  </a:lnTo>
                  <a:lnTo>
                    <a:pt x="181203" y="34467"/>
                  </a:lnTo>
                  <a:close/>
                </a:path>
                <a:path w="674370" h="181610">
                  <a:moveTo>
                    <a:pt x="210337" y="154190"/>
                  </a:moveTo>
                  <a:lnTo>
                    <a:pt x="153682" y="154190"/>
                  </a:lnTo>
                  <a:lnTo>
                    <a:pt x="153682" y="132600"/>
                  </a:lnTo>
                  <a:lnTo>
                    <a:pt x="202272" y="132600"/>
                  </a:lnTo>
                  <a:lnTo>
                    <a:pt x="202272" y="108470"/>
                  </a:lnTo>
                  <a:lnTo>
                    <a:pt x="153682" y="108470"/>
                  </a:lnTo>
                  <a:lnTo>
                    <a:pt x="153682" y="93230"/>
                  </a:lnTo>
                  <a:lnTo>
                    <a:pt x="205676" y="93230"/>
                  </a:lnTo>
                  <a:lnTo>
                    <a:pt x="205676" y="69100"/>
                  </a:lnTo>
                  <a:lnTo>
                    <a:pt x="119037" y="69100"/>
                  </a:lnTo>
                  <a:lnTo>
                    <a:pt x="119037" y="93230"/>
                  </a:lnTo>
                  <a:lnTo>
                    <a:pt x="119037" y="108470"/>
                  </a:lnTo>
                  <a:lnTo>
                    <a:pt x="119037" y="132600"/>
                  </a:lnTo>
                  <a:lnTo>
                    <a:pt x="119037" y="154190"/>
                  </a:lnTo>
                  <a:lnTo>
                    <a:pt x="119037" y="178320"/>
                  </a:lnTo>
                  <a:lnTo>
                    <a:pt x="210337" y="178320"/>
                  </a:lnTo>
                  <a:lnTo>
                    <a:pt x="210337" y="154190"/>
                  </a:lnTo>
                  <a:close/>
                </a:path>
                <a:path w="674370" h="181610">
                  <a:moveTo>
                    <a:pt x="240080" y="41262"/>
                  </a:moveTo>
                  <a:lnTo>
                    <a:pt x="231902" y="26339"/>
                  </a:lnTo>
                  <a:lnTo>
                    <a:pt x="231127" y="24904"/>
                  </a:lnTo>
                  <a:lnTo>
                    <a:pt x="233400" y="24218"/>
                  </a:lnTo>
                  <a:lnTo>
                    <a:pt x="239052" y="21551"/>
                  </a:lnTo>
                  <a:lnTo>
                    <a:pt x="239052" y="20104"/>
                  </a:lnTo>
                  <a:lnTo>
                    <a:pt x="239052" y="9169"/>
                  </a:lnTo>
                  <a:lnTo>
                    <a:pt x="238036" y="7518"/>
                  </a:lnTo>
                  <a:lnTo>
                    <a:pt x="237109" y="5981"/>
                  </a:lnTo>
                  <a:lnTo>
                    <a:pt x="234607" y="3924"/>
                  </a:lnTo>
                  <a:lnTo>
                    <a:pt x="231406" y="1358"/>
                  </a:lnTo>
                  <a:lnTo>
                    <a:pt x="231406" y="19659"/>
                  </a:lnTo>
                  <a:lnTo>
                    <a:pt x="225996" y="19951"/>
                  </a:lnTo>
                  <a:lnTo>
                    <a:pt x="222910" y="20053"/>
                  </a:lnTo>
                  <a:lnTo>
                    <a:pt x="221945" y="20104"/>
                  </a:lnTo>
                  <a:lnTo>
                    <a:pt x="216763" y="20104"/>
                  </a:lnTo>
                  <a:lnTo>
                    <a:pt x="216763" y="7518"/>
                  </a:lnTo>
                  <a:lnTo>
                    <a:pt x="224675" y="7518"/>
                  </a:lnTo>
                  <a:lnTo>
                    <a:pt x="226618" y="7581"/>
                  </a:lnTo>
                  <a:lnTo>
                    <a:pt x="231355" y="9969"/>
                  </a:lnTo>
                  <a:lnTo>
                    <a:pt x="231406" y="19659"/>
                  </a:lnTo>
                  <a:lnTo>
                    <a:pt x="231406" y="1358"/>
                  </a:lnTo>
                  <a:lnTo>
                    <a:pt x="231063" y="1079"/>
                  </a:lnTo>
                  <a:lnTo>
                    <a:pt x="227482" y="1079"/>
                  </a:lnTo>
                  <a:lnTo>
                    <a:pt x="222123" y="1028"/>
                  </a:lnTo>
                  <a:lnTo>
                    <a:pt x="209296" y="1028"/>
                  </a:lnTo>
                  <a:lnTo>
                    <a:pt x="209296" y="41262"/>
                  </a:lnTo>
                  <a:lnTo>
                    <a:pt x="216763" y="41262"/>
                  </a:lnTo>
                  <a:lnTo>
                    <a:pt x="216763" y="26339"/>
                  </a:lnTo>
                  <a:lnTo>
                    <a:pt x="223481" y="26339"/>
                  </a:lnTo>
                  <a:lnTo>
                    <a:pt x="231470" y="41262"/>
                  </a:lnTo>
                  <a:lnTo>
                    <a:pt x="240080" y="41262"/>
                  </a:lnTo>
                  <a:close/>
                </a:path>
                <a:path w="674370" h="181610">
                  <a:moveTo>
                    <a:pt x="299567" y="1028"/>
                  </a:moveTo>
                  <a:lnTo>
                    <a:pt x="292163" y="1028"/>
                  </a:lnTo>
                  <a:lnTo>
                    <a:pt x="293077" y="29464"/>
                  </a:lnTo>
                  <a:lnTo>
                    <a:pt x="275297" y="1028"/>
                  </a:lnTo>
                  <a:lnTo>
                    <a:pt x="268516" y="1028"/>
                  </a:lnTo>
                  <a:lnTo>
                    <a:pt x="268516" y="41262"/>
                  </a:lnTo>
                  <a:lnTo>
                    <a:pt x="275869" y="41262"/>
                  </a:lnTo>
                  <a:lnTo>
                    <a:pt x="275412" y="13042"/>
                  </a:lnTo>
                  <a:lnTo>
                    <a:pt x="293014" y="41262"/>
                  </a:lnTo>
                  <a:lnTo>
                    <a:pt x="299567" y="41262"/>
                  </a:lnTo>
                  <a:lnTo>
                    <a:pt x="299567" y="1028"/>
                  </a:lnTo>
                  <a:close/>
                </a:path>
                <a:path w="674370" h="181610">
                  <a:moveTo>
                    <a:pt x="328930" y="142532"/>
                  </a:moveTo>
                  <a:lnTo>
                    <a:pt x="298272" y="110363"/>
                  </a:lnTo>
                  <a:lnTo>
                    <a:pt x="271018" y="105130"/>
                  </a:lnTo>
                  <a:lnTo>
                    <a:pt x="265430" y="103860"/>
                  </a:lnTo>
                  <a:lnTo>
                    <a:pt x="265430" y="93002"/>
                  </a:lnTo>
                  <a:lnTo>
                    <a:pt x="271945" y="91452"/>
                  </a:lnTo>
                  <a:lnTo>
                    <a:pt x="283425" y="91452"/>
                  </a:lnTo>
                  <a:lnTo>
                    <a:pt x="291820" y="92367"/>
                  </a:lnTo>
                  <a:lnTo>
                    <a:pt x="302869" y="97967"/>
                  </a:lnTo>
                  <a:lnTo>
                    <a:pt x="306438" y="102616"/>
                  </a:lnTo>
                  <a:lnTo>
                    <a:pt x="328168" y="84455"/>
                  </a:lnTo>
                  <a:lnTo>
                    <a:pt x="288251" y="65532"/>
                  </a:lnTo>
                  <a:lnTo>
                    <a:pt x="279082" y="65074"/>
                  </a:lnTo>
                  <a:lnTo>
                    <a:pt x="264693" y="66319"/>
                  </a:lnTo>
                  <a:lnTo>
                    <a:pt x="231762" y="91909"/>
                  </a:lnTo>
                  <a:lnTo>
                    <a:pt x="230670" y="96862"/>
                  </a:lnTo>
                  <a:lnTo>
                    <a:pt x="230670" y="101688"/>
                  </a:lnTo>
                  <a:lnTo>
                    <a:pt x="260464" y="133515"/>
                  </a:lnTo>
                  <a:lnTo>
                    <a:pt x="283540" y="138201"/>
                  </a:lnTo>
                  <a:lnTo>
                    <a:pt x="289013" y="139573"/>
                  </a:lnTo>
                  <a:lnTo>
                    <a:pt x="295071" y="141605"/>
                  </a:lnTo>
                  <a:lnTo>
                    <a:pt x="295071" y="154330"/>
                  </a:lnTo>
                  <a:lnTo>
                    <a:pt x="273342" y="154635"/>
                  </a:lnTo>
                  <a:lnTo>
                    <a:pt x="267754" y="153695"/>
                  </a:lnTo>
                  <a:lnTo>
                    <a:pt x="253784" y="149034"/>
                  </a:lnTo>
                  <a:lnTo>
                    <a:pt x="248056" y="140195"/>
                  </a:lnTo>
                  <a:lnTo>
                    <a:pt x="221500" y="157264"/>
                  </a:lnTo>
                  <a:lnTo>
                    <a:pt x="258343" y="179641"/>
                  </a:lnTo>
                  <a:lnTo>
                    <a:pt x="277393" y="181330"/>
                  </a:lnTo>
                  <a:lnTo>
                    <a:pt x="284518" y="181114"/>
                  </a:lnTo>
                  <a:lnTo>
                    <a:pt x="322783" y="162814"/>
                  </a:lnTo>
                  <a:lnTo>
                    <a:pt x="328091" y="150520"/>
                  </a:lnTo>
                  <a:lnTo>
                    <a:pt x="328930" y="142532"/>
                  </a:lnTo>
                  <a:close/>
                </a:path>
                <a:path w="674370" h="181610">
                  <a:moveTo>
                    <a:pt x="360387" y="41262"/>
                  </a:moveTo>
                  <a:lnTo>
                    <a:pt x="357695" y="33388"/>
                  </a:lnTo>
                  <a:lnTo>
                    <a:pt x="355460" y="26847"/>
                  </a:lnTo>
                  <a:lnTo>
                    <a:pt x="349148" y="8318"/>
                  </a:lnTo>
                  <a:lnTo>
                    <a:pt x="348018" y="5016"/>
                  </a:lnTo>
                  <a:lnTo>
                    <a:pt x="348018" y="26847"/>
                  </a:lnTo>
                  <a:lnTo>
                    <a:pt x="336918" y="26847"/>
                  </a:lnTo>
                  <a:lnTo>
                    <a:pt x="342506" y="8318"/>
                  </a:lnTo>
                  <a:lnTo>
                    <a:pt x="348018" y="26847"/>
                  </a:lnTo>
                  <a:lnTo>
                    <a:pt x="348018" y="5016"/>
                  </a:lnTo>
                  <a:lnTo>
                    <a:pt x="346659" y="1028"/>
                  </a:lnTo>
                  <a:lnTo>
                    <a:pt x="338112" y="1028"/>
                  </a:lnTo>
                  <a:lnTo>
                    <a:pt x="324548" y="41262"/>
                  </a:lnTo>
                  <a:lnTo>
                    <a:pt x="332587" y="41262"/>
                  </a:lnTo>
                  <a:lnTo>
                    <a:pt x="334924" y="33388"/>
                  </a:lnTo>
                  <a:lnTo>
                    <a:pt x="350012" y="33388"/>
                  </a:lnTo>
                  <a:lnTo>
                    <a:pt x="352348" y="41262"/>
                  </a:lnTo>
                  <a:lnTo>
                    <a:pt x="360387" y="41262"/>
                  </a:lnTo>
                  <a:close/>
                </a:path>
                <a:path w="674370" h="181610">
                  <a:moveTo>
                    <a:pt x="407098" y="1028"/>
                  </a:moveTo>
                  <a:lnTo>
                    <a:pt x="377571" y="1028"/>
                  </a:lnTo>
                  <a:lnTo>
                    <a:pt x="377571" y="7874"/>
                  </a:lnTo>
                  <a:lnTo>
                    <a:pt x="388454" y="7874"/>
                  </a:lnTo>
                  <a:lnTo>
                    <a:pt x="388454" y="41262"/>
                  </a:lnTo>
                  <a:lnTo>
                    <a:pt x="395986" y="41262"/>
                  </a:lnTo>
                  <a:lnTo>
                    <a:pt x="395986" y="7874"/>
                  </a:lnTo>
                  <a:lnTo>
                    <a:pt x="407098" y="7874"/>
                  </a:lnTo>
                  <a:lnTo>
                    <a:pt x="407098" y="1028"/>
                  </a:lnTo>
                  <a:close/>
                </a:path>
                <a:path w="674370" h="181610">
                  <a:moveTo>
                    <a:pt x="440207" y="1041"/>
                  </a:moveTo>
                  <a:lnTo>
                    <a:pt x="432816" y="1041"/>
                  </a:lnTo>
                  <a:lnTo>
                    <a:pt x="432816" y="41262"/>
                  </a:lnTo>
                  <a:lnTo>
                    <a:pt x="440207" y="41262"/>
                  </a:lnTo>
                  <a:lnTo>
                    <a:pt x="440207" y="1041"/>
                  </a:lnTo>
                  <a:close/>
                </a:path>
                <a:path w="674370" h="181610">
                  <a:moveTo>
                    <a:pt x="450443" y="149821"/>
                  </a:moveTo>
                  <a:lnTo>
                    <a:pt x="420979" y="135534"/>
                  </a:lnTo>
                  <a:lnTo>
                    <a:pt x="419252" y="139928"/>
                  </a:lnTo>
                  <a:lnTo>
                    <a:pt x="415455" y="145935"/>
                  </a:lnTo>
                  <a:lnTo>
                    <a:pt x="408876" y="151244"/>
                  </a:lnTo>
                  <a:lnTo>
                    <a:pt x="398780" y="153530"/>
                  </a:lnTo>
                  <a:lnTo>
                    <a:pt x="387959" y="150876"/>
                  </a:lnTo>
                  <a:lnTo>
                    <a:pt x="380822" y="143814"/>
                  </a:lnTo>
                  <a:lnTo>
                    <a:pt x="376872" y="133705"/>
                  </a:lnTo>
                  <a:lnTo>
                    <a:pt x="375666" y="121881"/>
                  </a:lnTo>
                  <a:lnTo>
                    <a:pt x="375793" y="117309"/>
                  </a:lnTo>
                  <a:lnTo>
                    <a:pt x="391020" y="91440"/>
                  </a:lnTo>
                  <a:lnTo>
                    <a:pt x="398614" y="91440"/>
                  </a:lnTo>
                  <a:lnTo>
                    <a:pt x="407924" y="93357"/>
                  </a:lnTo>
                  <a:lnTo>
                    <a:pt x="414375" y="98056"/>
                  </a:lnTo>
                  <a:lnTo>
                    <a:pt x="418617" y="103949"/>
                  </a:lnTo>
                  <a:lnTo>
                    <a:pt x="421284" y="109461"/>
                  </a:lnTo>
                  <a:lnTo>
                    <a:pt x="450303" y="95135"/>
                  </a:lnTo>
                  <a:lnTo>
                    <a:pt x="421106" y="69011"/>
                  </a:lnTo>
                  <a:lnTo>
                    <a:pt x="397230" y="64579"/>
                  </a:lnTo>
                  <a:lnTo>
                    <a:pt x="372706" y="69723"/>
                  </a:lnTo>
                  <a:lnTo>
                    <a:pt x="354914" y="83235"/>
                  </a:lnTo>
                  <a:lnTo>
                    <a:pt x="344081" y="102247"/>
                  </a:lnTo>
                  <a:lnTo>
                    <a:pt x="340423" y="123901"/>
                  </a:lnTo>
                  <a:lnTo>
                    <a:pt x="343801" y="144754"/>
                  </a:lnTo>
                  <a:lnTo>
                    <a:pt x="354152" y="163220"/>
                  </a:lnTo>
                  <a:lnTo>
                    <a:pt x="371856" y="176428"/>
                  </a:lnTo>
                  <a:lnTo>
                    <a:pt x="397230" y="181470"/>
                  </a:lnTo>
                  <a:lnTo>
                    <a:pt x="408901" y="180505"/>
                  </a:lnTo>
                  <a:lnTo>
                    <a:pt x="445033" y="160070"/>
                  </a:lnTo>
                  <a:lnTo>
                    <a:pt x="450443" y="149821"/>
                  </a:lnTo>
                  <a:close/>
                </a:path>
                <a:path w="674370" h="181610">
                  <a:moveTo>
                    <a:pt x="506133" y="21145"/>
                  </a:moveTo>
                  <a:lnTo>
                    <a:pt x="504545" y="12039"/>
                  </a:lnTo>
                  <a:lnTo>
                    <a:pt x="501218" y="6896"/>
                  </a:lnTo>
                  <a:lnTo>
                    <a:pt x="500265" y="5422"/>
                  </a:lnTo>
                  <a:lnTo>
                    <a:pt x="498792" y="4457"/>
                  </a:lnTo>
                  <a:lnTo>
                    <a:pt x="498792" y="14147"/>
                  </a:lnTo>
                  <a:lnTo>
                    <a:pt x="498640" y="21145"/>
                  </a:lnTo>
                  <a:lnTo>
                    <a:pt x="498449" y="31686"/>
                  </a:lnTo>
                  <a:lnTo>
                    <a:pt x="491998" y="35344"/>
                  </a:lnTo>
                  <a:lnTo>
                    <a:pt x="480326" y="35344"/>
                  </a:lnTo>
                  <a:lnTo>
                    <a:pt x="475310" y="29921"/>
                  </a:lnTo>
                  <a:lnTo>
                    <a:pt x="475310" y="12496"/>
                  </a:lnTo>
                  <a:lnTo>
                    <a:pt x="479907" y="6896"/>
                  </a:lnTo>
                  <a:lnTo>
                    <a:pt x="494741" y="6896"/>
                  </a:lnTo>
                  <a:lnTo>
                    <a:pt x="498792" y="14147"/>
                  </a:lnTo>
                  <a:lnTo>
                    <a:pt x="498792" y="4457"/>
                  </a:lnTo>
                  <a:lnTo>
                    <a:pt x="494093" y="1371"/>
                  </a:lnTo>
                  <a:lnTo>
                    <a:pt x="486879" y="0"/>
                  </a:lnTo>
                  <a:lnTo>
                    <a:pt x="479221" y="1574"/>
                  </a:lnTo>
                  <a:lnTo>
                    <a:pt x="473087" y="5969"/>
                  </a:lnTo>
                  <a:lnTo>
                    <a:pt x="469023" y="12687"/>
                  </a:lnTo>
                  <a:lnTo>
                    <a:pt x="467563" y="21145"/>
                  </a:lnTo>
                  <a:lnTo>
                    <a:pt x="467550" y="26276"/>
                  </a:lnTo>
                  <a:lnTo>
                    <a:pt x="468922" y="31521"/>
                  </a:lnTo>
                  <a:lnTo>
                    <a:pt x="472897" y="36144"/>
                  </a:lnTo>
                  <a:lnTo>
                    <a:pt x="477012" y="40855"/>
                  </a:lnTo>
                  <a:lnTo>
                    <a:pt x="481685" y="42291"/>
                  </a:lnTo>
                  <a:lnTo>
                    <a:pt x="486765" y="42291"/>
                  </a:lnTo>
                  <a:lnTo>
                    <a:pt x="494995" y="40601"/>
                  </a:lnTo>
                  <a:lnTo>
                    <a:pt x="501065" y="36029"/>
                  </a:lnTo>
                  <a:lnTo>
                    <a:pt x="501446" y="35344"/>
                  </a:lnTo>
                  <a:lnTo>
                    <a:pt x="504825" y="29298"/>
                  </a:lnTo>
                  <a:lnTo>
                    <a:pt x="506133" y="21145"/>
                  </a:lnTo>
                  <a:close/>
                </a:path>
                <a:path w="674370" h="181610">
                  <a:moveTo>
                    <a:pt x="563930" y="68630"/>
                  </a:moveTo>
                  <a:lnTo>
                    <a:pt x="529018" y="68630"/>
                  </a:lnTo>
                  <a:lnTo>
                    <a:pt x="529018" y="136944"/>
                  </a:lnTo>
                  <a:lnTo>
                    <a:pt x="528866" y="146418"/>
                  </a:lnTo>
                  <a:lnTo>
                    <a:pt x="522820" y="152146"/>
                  </a:lnTo>
                  <a:lnTo>
                    <a:pt x="519239" y="154165"/>
                  </a:lnTo>
                  <a:lnTo>
                    <a:pt x="509778" y="154165"/>
                  </a:lnTo>
                  <a:lnTo>
                    <a:pt x="505574" y="153085"/>
                  </a:lnTo>
                  <a:lnTo>
                    <a:pt x="502793" y="150114"/>
                  </a:lnTo>
                  <a:lnTo>
                    <a:pt x="498906" y="146418"/>
                  </a:lnTo>
                  <a:lnTo>
                    <a:pt x="498754" y="136944"/>
                  </a:lnTo>
                  <a:lnTo>
                    <a:pt x="498754" y="68630"/>
                  </a:lnTo>
                  <a:lnTo>
                    <a:pt x="464121" y="68630"/>
                  </a:lnTo>
                  <a:lnTo>
                    <a:pt x="464121" y="133680"/>
                  </a:lnTo>
                  <a:lnTo>
                    <a:pt x="464489" y="142405"/>
                  </a:lnTo>
                  <a:lnTo>
                    <a:pt x="491375" y="177406"/>
                  </a:lnTo>
                  <a:lnTo>
                    <a:pt x="513499" y="181000"/>
                  </a:lnTo>
                  <a:lnTo>
                    <a:pt x="525386" y="180022"/>
                  </a:lnTo>
                  <a:lnTo>
                    <a:pt x="558495" y="158153"/>
                  </a:lnTo>
                  <a:lnTo>
                    <a:pt x="563930" y="126847"/>
                  </a:lnTo>
                  <a:lnTo>
                    <a:pt x="563930" y="68630"/>
                  </a:lnTo>
                  <a:close/>
                </a:path>
                <a:path w="674370" h="181610">
                  <a:moveTo>
                    <a:pt x="564464" y="1028"/>
                  </a:moveTo>
                  <a:lnTo>
                    <a:pt x="557047" y="1028"/>
                  </a:lnTo>
                  <a:lnTo>
                    <a:pt x="557949" y="29464"/>
                  </a:lnTo>
                  <a:lnTo>
                    <a:pt x="540169" y="1028"/>
                  </a:lnTo>
                  <a:lnTo>
                    <a:pt x="533374" y="1028"/>
                  </a:lnTo>
                  <a:lnTo>
                    <a:pt x="533374" y="41262"/>
                  </a:lnTo>
                  <a:lnTo>
                    <a:pt x="540740" y="41262"/>
                  </a:lnTo>
                  <a:lnTo>
                    <a:pt x="540283" y="13042"/>
                  </a:lnTo>
                  <a:lnTo>
                    <a:pt x="557898" y="41262"/>
                  </a:lnTo>
                  <a:lnTo>
                    <a:pt x="564464" y="41262"/>
                  </a:lnTo>
                  <a:lnTo>
                    <a:pt x="564464" y="1028"/>
                  </a:lnTo>
                  <a:close/>
                </a:path>
                <a:path w="674370" h="181610">
                  <a:moveTo>
                    <a:pt x="625271" y="41262"/>
                  </a:moveTo>
                  <a:lnTo>
                    <a:pt x="622579" y="33388"/>
                  </a:lnTo>
                  <a:lnTo>
                    <a:pt x="620344" y="26847"/>
                  </a:lnTo>
                  <a:lnTo>
                    <a:pt x="614019" y="8318"/>
                  </a:lnTo>
                  <a:lnTo>
                    <a:pt x="612902" y="5054"/>
                  </a:lnTo>
                  <a:lnTo>
                    <a:pt x="612902" y="26847"/>
                  </a:lnTo>
                  <a:lnTo>
                    <a:pt x="601789" y="26847"/>
                  </a:lnTo>
                  <a:lnTo>
                    <a:pt x="607377" y="8318"/>
                  </a:lnTo>
                  <a:lnTo>
                    <a:pt x="612902" y="26847"/>
                  </a:lnTo>
                  <a:lnTo>
                    <a:pt x="612902" y="5054"/>
                  </a:lnTo>
                  <a:lnTo>
                    <a:pt x="611530" y="1028"/>
                  </a:lnTo>
                  <a:lnTo>
                    <a:pt x="602983" y="1028"/>
                  </a:lnTo>
                  <a:lnTo>
                    <a:pt x="589419" y="41262"/>
                  </a:lnTo>
                  <a:lnTo>
                    <a:pt x="597458" y="41262"/>
                  </a:lnTo>
                  <a:lnTo>
                    <a:pt x="599795" y="33388"/>
                  </a:lnTo>
                  <a:lnTo>
                    <a:pt x="614883" y="33388"/>
                  </a:lnTo>
                  <a:lnTo>
                    <a:pt x="617245" y="41262"/>
                  </a:lnTo>
                  <a:lnTo>
                    <a:pt x="625271" y="41262"/>
                  </a:lnTo>
                  <a:close/>
                </a:path>
                <a:path w="674370" h="181610">
                  <a:moveTo>
                    <a:pt x="674001" y="154330"/>
                  </a:moveTo>
                  <a:lnTo>
                    <a:pt x="617474" y="154330"/>
                  </a:lnTo>
                  <a:lnTo>
                    <a:pt x="617474" y="132740"/>
                  </a:lnTo>
                  <a:lnTo>
                    <a:pt x="665937" y="132740"/>
                  </a:lnTo>
                  <a:lnTo>
                    <a:pt x="665937" y="108610"/>
                  </a:lnTo>
                  <a:lnTo>
                    <a:pt x="617474" y="108610"/>
                  </a:lnTo>
                  <a:lnTo>
                    <a:pt x="617474" y="92100"/>
                  </a:lnTo>
                  <a:lnTo>
                    <a:pt x="669340" y="92100"/>
                  </a:lnTo>
                  <a:lnTo>
                    <a:pt x="669340" y="69240"/>
                  </a:lnTo>
                  <a:lnTo>
                    <a:pt x="582701" y="69240"/>
                  </a:lnTo>
                  <a:lnTo>
                    <a:pt x="582701" y="92100"/>
                  </a:lnTo>
                  <a:lnTo>
                    <a:pt x="582701" y="108610"/>
                  </a:lnTo>
                  <a:lnTo>
                    <a:pt x="582701" y="132740"/>
                  </a:lnTo>
                  <a:lnTo>
                    <a:pt x="582701" y="154330"/>
                  </a:lnTo>
                  <a:lnTo>
                    <a:pt x="582701" y="178460"/>
                  </a:lnTo>
                  <a:lnTo>
                    <a:pt x="674001" y="178460"/>
                  </a:lnTo>
                  <a:lnTo>
                    <a:pt x="674001" y="154330"/>
                  </a:lnTo>
                  <a:close/>
                </a:path>
                <a:path w="674370" h="181610">
                  <a:moveTo>
                    <a:pt x="674001" y="34417"/>
                  </a:moveTo>
                  <a:lnTo>
                    <a:pt x="658050" y="34417"/>
                  </a:lnTo>
                  <a:lnTo>
                    <a:pt x="658050" y="952"/>
                  </a:lnTo>
                  <a:lnTo>
                    <a:pt x="650455" y="952"/>
                  </a:lnTo>
                  <a:lnTo>
                    <a:pt x="650455" y="41262"/>
                  </a:lnTo>
                  <a:lnTo>
                    <a:pt x="674001" y="41262"/>
                  </a:lnTo>
                  <a:lnTo>
                    <a:pt x="674001" y="3441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992983" y="5094357"/>
              <a:ext cx="1857984" cy="149631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314230" y="3489375"/>
              <a:ext cx="2138972" cy="137297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160653" y="3317659"/>
              <a:ext cx="1735391" cy="1405508"/>
            </a:xfrm>
            <a:prstGeom prst="rect">
              <a:avLst/>
            </a:prstGeom>
          </p:spPr>
        </p:pic>
      </p:grpSp>
      <p:sp>
        <p:nvSpPr>
          <p:cNvPr id="37" name="object 37"/>
          <p:cNvSpPr txBox="1">
            <a:spLocks/>
          </p:cNvSpPr>
          <p:nvPr/>
        </p:nvSpPr>
        <p:spPr>
          <a:xfrm>
            <a:off x="1666292" y="2899704"/>
            <a:ext cx="9105265" cy="2632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How</a:t>
            </a:r>
            <a:r>
              <a:rPr sz="3100" b="1" spc="-1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does</a:t>
            </a:r>
            <a:r>
              <a:rPr sz="3100" b="1" spc="-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it feel</a:t>
            </a:r>
            <a:r>
              <a:rPr sz="3100" b="1" spc="-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to</a:t>
            </a:r>
            <a:r>
              <a:rPr sz="3100" b="1" spc="-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be new</a:t>
            </a:r>
            <a:r>
              <a:rPr sz="3100" b="1" spc="-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to</a:t>
            </a:r>
            <a:r>
              <a:rPr sz="3100" b="1" spc="-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school</a:t>
            </a:r>
            <a:r>
              <a:rPr sz="3100" b="1" spc="-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or</a:t>
            </a:r>
            <a:r>
              <a:rPr sz="3100" b="1" spc="-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a</a:t>
            </a:r>
            <a:r>
              <a:rPr sz="3100" b="1" spc="-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383838"/>
                </a:solidFill>
                <a:latin typeface="Arial"/>
                <a:cs typeface="Arial"/>
              </a:rPr>
              <a:t>group?</a:t>
            </a:r>
            <a:endParaRPr sz="3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5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300" b="1" spc="-10" dirty="0">
                <a:solidFill>
                  <a:srgbClr val="383838"/>
                </a:solidFill>
                <a:latin typeface="Arial"/>
                <a:cs typeface="Arial"/>
              </a:rPr>
              <a:t>Discussion:</a:t>
            </a:r>
            <a:endParaRPr sz="23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1870"/>
              </a:spcBef>
            </a:pP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2200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questions</a:t>
            </a:r>
            <a:r>
              <a:rPr sz="2200" spc="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could</a:t>
            </a:r>
            <a:r>
              <a:rPr sz="2200" spc="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2200" spc="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going</a:t>
            </a:r>
            <a:r>
              <a:rPr sz="2200" spc="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through</a:t>
            </a:r>
            <a:r>
              <a:rPr sz="2200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their</a:t>
            </a:r>
            <a:r>
              <a:rPr sz="2200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Arial"/>
                <a:cs typeface="Arial"/>
              </a:rPr>
              <a:t>minds?</a:t>
            </a:r>
            <a:endParaRPr sz="22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1610"/>
              </a:spcBef>
            </a:pP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22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would</a:t>
            </a:r>
            <a:r>
              <a:rPr sz="2200" spc="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they</a:t>
            </a:r>
            <a:r>
              <a:rPr sz="2200" spc="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feel?</a:t>
            </a:r>
            <a:r>
              <a:rPr sz="2200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2200" spc="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would</a:t>
            </a:r>
            <a:r>
              <a:rPr sz="2200" spc="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2200" spc="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231F20"/>
                </a:solidFill>
                <a:latin typeface="Arial"/>
                <a:cs typeface="Arial"/>
              </a:rPr>
              <a:t>feel?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E1AA21D-1D3C-E33A-7921-1706BAF88217}"/>
              </a:ext>
            </a:extLst>
          </p:cNvPr>
          <p:cNvSpPr/>
          <p:nvPr/>
        </p:nvSpPr>
        <p:spPr>
          <a:xfrm>
            <a:off x="9314230" y="1459264"/>
            <a:ext cx="1536803" cy="1372971"/>
          </a:xfrm>
          <a:prstGeom prst="roundRect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52ABE42-A977-5160-323B-E19A8582BB38}"/>
              </a:ext>
            </a:extLst>
          </p:cNvPr>
          <p:cNvSpPr/>
          <p:nvPr/>
        </p:nvSpPr>
        <p:spPr>
          <a:xfrm>
            <a:off x="1649266" y="1444637"/>
            <a:ext cx="1723457" cy="1496306"/>
          </a:xfrm>
          <a:prstGeom prst="roundRect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5F376F5-4E22-DD28-236E-B92F4518CC6D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826090" y="3400439"/>
            <a:ext cx="1744129" cy="1566992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5635C7B-F77C-627A-7501-A77197FCAF80}"/>
              </a:ext>
            </a:extLst>
          </p:cNvPr>
          <p:cNvSpPr/>
          <p:nvPr/>
        </p:nvSpPr>
        <p:spPr>
          <a:xfrm>
            <a:off x="7502226" y="3392394"/>
            <a:ext cx="1393818" cy="1259247"/>
          </a:xfrm>
          <a:prstGeom prst="roundRect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FEA9352-7DE5-8DBA-EF64-9777D154BC50}"/>
              </a:ext>
            </a:extLst>
          </p:cNvPr>
          <p:cNvSpPr/>
          <p:nvPr/>
        </p:nvSpPr>
        <p:spPr>
          <a:xfrm>
            <a:off x="9142751" y="5085034"/>
            <a:ext cx="1475745" cy="1457837"/>
          </a:xfrm>
          <a:prstGeom prst="roundRect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047C39A-6BEE-F7BB-EF77-009111906375}"/>
              </a:ext>
            </a:extLst>
          </p:cNvPr>
          <p:cNvSpPr/>
          <p:nvPr/>
        </p:nvSpPr>
        <p:spPr>
          <a:xfrm>
            <a:off x="1797425" y="5053964"/>
            <a:ext cx="1536803" cy="1372971"/>
          </a:xfrm>
          <a:prstGeom prst="roundRect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E618F57-1981-8D98-97F7-A08002799B3B}"/>
              </a:ext>
            </a:extLst>
          </p:cNvPr>
          <p:cNvSpPr/>
          <p:nvPr/>
        </p:nvSpPr>
        <p:spPr>
          <a:xfrm>
            <a:off x="889378" y="3544206"/>
            <a:ext cx="1536803" cy="1372971"/>
          </a:xfrm>
          <a:prstGeom prst="roundRect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3342D17-3700-5085-F805-11751A13B21E}"/>
              </a:ext>
            </a:extLst>
          </p:cNvPr>
          <p:cNvSpPr/>
          <p:nvPr/>
        </p:nvSpPr>
        <p:spPr>
          <a:xfrm>
            <a:off x="3487637" y="3350196"/>
            <a:ext cx="1536803" cy="1372971"/>
          </a:xfrm>
          <a:prstGeom prst="roundRect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100"/>
              </a:spcBef>
            </a:pPr>
            <a:r>
              <a:rPr dirty="0"/>
              <a:t>Being</a:t>
            </a:r>
            <a:r>
              <a:rPr spc="-30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Buddy</a:t>
            </a:r>
            <a:r>
              <a:rPr spc="-15" dirty="0"/>
              <a:t> </a:t>
            </a:r>
            <a:r>
              <a:rPr dirty="0"/>
              <a:t>Course</a:t>
            </a:r>
            <a:r>
              <a:rPr spc="5" dirty="0"/>
              <a:t> </a:t>
            </a:r>
            <a:r>
              <a:rPr b="0" dirty="0">
                <a:latin typeface="Arial"/>
                <a:cs typeface="Arial"/>
              </a:rPr>
              <a:t>–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Session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spc="-5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668774" y="6008484"/>
            <a:ext cx="1141095" cy="395605"/>
            <a:chOff x="10668774" y="6008484"/>
            <a:chExt cx="1141095" cy="395605"/>
          </a:xfrm>
        </p:grpSpPr>
        <p:sp>
          <p:nvSpPr>
            <p:cNvPr id="4" name="object 4"/>
            <p:cNvSpPr/>
            <p:nvPr/>
          </p:nvSpPr>
          <p:spPr>
            <a:xfrm>
              <a:off x="10668774" y="6008484"/>
              <a:ext cx="1141095" cy="395605"/>
            </a:xfrm>
            <a:custGeom>
              <a:avLst/>
              <a:gdLst/>
              <a:ahLst/>
              <a:cxnLst/>
              <a:rect l="l" t="t" r="r" b="b"/>
              <a:pathLst>
                <a:path w="1141095" h="395604">
                  <a:moveTo>
                    <a:pt x="1140663" y="0"/>
                  </a:moveTo>
                  <a:lnTo>
                    <a:pt x="0" y="0"/>
                  </a:lnTo>
                  <a:lnTo>
                    <a:pt x="0" y="395427"/>
                  </a:lnTo>
                  <a:lnTo>
                    <a:pt x="1140663" y="395427"/>
                  </a:lnTo>
                  <a:lnTo>
                    <a:pt x="1140663" y="0"/>
                  </a:lnTo>
                  <a:close/>
                </a:path>
              </a:pathLst>
            </a:custGeom>
            <a:solidFill>
              <a:srgbClr val="FFC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057826" y="6288824"/>
              <a:ext cx="676275" cy="42545"/>
            </a:xfrm>
            <a:custGeom>
              <a:avLst/>
              <a:gdLst/>
              <a:ahLst/>
              <a:cxnLst/>
              <a:rect l="l" t="t" r="r" b="b"/>
              <a:pathLst>
                <a:path w="676275" h="42545">
                  <a:moveTo>
                    <a:pt x="36182" y="30022"/>
                  </a:moveTo>
                  <a:lnTo>
                    <a:pt x="29121" y="27051"/>
                  </a:lnTo>
                  <a:lnTo>
                    <a:pt x="28321" y="29464"/>
                  </a:lnTo>
                  <a:lnTo>
                    <a:pt x="27012" y="31216"/>
                  </a:lnTo>
                  <a:lnTo>
                    <a:pt x="25361" y="33324"/>
                  </a:lnTo>
                  <a:lnTo>
                    <a:pt x="23075" y="35166"/>
                  </a:lnTo>
                  <a:lnTo>
                    <a:pt x="12992" y="35166"/>
                  </a:lnTo>
                  <a:lnTo>
                    <a:pt x="8153" y="30086"/>
                  </a:lnTo>
                  <a:lnTo>
                    <a:pt x="8153" y="12306"/>
                  </a:lnTo>
                  <a:lnTo>
                    <a:pt x="12712" y="6883"/>
                  </a:lnTo>
                  <a:lnTo>
                    <a:pt x="23418" y="6883"/>
                  </a:lnTo>
                  <a:lnTo>
                    <a:pt x="25641" y="9156"/>
                  </a:lnTo>
                  <a:lnTo>
                    <a:pt x="27520" y="11963"/>
                  </a:lnTo>
                  <a:lnTo>
                    <a:pt x="27990" y="14401"/>
                  </a:lnTo>
                  <a:lnTo>
                    <a:pt x="35496" y="12420"/>
                  </a:lnTo>
                  <a:lnTo>
                    <a:pt x="31623" y="0"/>
                  </a:lnTo>
                  <a:lnTo>
                    <a:pt x="19088" y="0"/>
                  </a:lnTo>
                  <a:lnTo>
                    <a:pt x="11772" y="1358"/>
                  </a:lnTo>
                  <a:lnTo>
                    <a:pt x="5689" y="5372"/>
                  </a:lnTo>
                  <a:lnTo>
                    <a:pt x="1536" y="11963"/>
                  </a:lnTo>
                  <a:lnTo>
                    <a:pt x="0" y="21018"/>
                  </a:lnTo>
                  <a:lnTo>
                    <a:pt x="1435" y="30010"/>
                  </a:lnTo>
                  <a:lnTo>
                    <a:pt x="5397" y="36677"/>
                  </a:lnTo>
                  <a:lnTo>
                    <a:pt x="11366" y="40830"/>
                  </a:lnTo>
                  <a:lnTo>
                    <a:pt x="18796" y="42265"/>
                  </a:lnTo>
                  <a:lnTo>
                    <a:pt x="25361" y="42265"/>
                  </a:lnTo>
                  <a:lnTo>
                    <a:pt x="29857" y="39370"/>
                  </a:lnTo>
                  <a:lnTo>
                    <a:pt x="34696" y="33680"/>
                  </a:lnTo>
                  <a:lnTo>
                    <a:pt x="36182" y="30022"/>
                  </a:lnTo>
                  <a:close/>
                </a:path>
                <a:path w="676275" h="42545">
                  <a:moveTo>
                    <a:pt x="122339" y="21120"/>
                  </a:moveTo>
                  <a:lnTo>
                    <a:pt x="120751" y="12039"/>
                  </a:lnTo>
                  <a:lnTo>
                    <a:pt x="117411" y="6870"/>
                  </a:lnTo>
                  <a:lnTo>
                    <a:pt x="116459" y="5422"/>
                  </a:lnTo>
                  <a:lnTo>
                    <a:pt x="114985" y="4457"/>
                  </a:lnTo>
                  <a:lnTo>
                    <a:pt x="114985" y="14122"/>
                  </a:lnTo>
                  <a:lnTo>
                    <a:pt x="114642" y="31673"/>
                  </a:lnTo>
                  <a:lnTo>
                    <a:pt x="108204" y="35318"/>
                  </a:lnTo>
                  <a:lnTo>
                    <a:pt x="96520" y="35318"/>
                  </a:lnTo>
                  <a:lnTo>
                    <a:pt x="91516" y="29895"/>
                  </a:lnTo>
                  <a:lnTo>
                    <a:pt x="91516" y="12471"/>
                  </a:lnTo>
                  <a:lnTo>
                    <a:pt x="96126" y="6870"/>
                  </a:lnTo>
                  <a:lnTo>
                    <a:pt x="110934" y="6870"/>
                  </a:lnTo>
                  <a:lnTo>
                    <a:pt x="114985" y="14122"/>
                  </a:lnTo>
                  <a:lnTo>
                    <a:pt x="114985" y="4457"/>
                  </a:lnTo>
                  <a:lnTo>
                    <a:pt x="110299" y="1371"/>
                  </a:lnTo>
                  <a:lnTo>
                    <a:pt x="103073" y="0"/>
                  </a:lnTo>
                  <a:lnTo>
                    <a:pt x="95415" y="1587"/>
                  </a:lnTo>
                  <a:lnTo>
                    <a:pt x="89281" y="5981"/>
                  </a:lnTo>
                  <a:lnTo>
                    <a:pt x="85229" y="12687"/>
                  </a:lnTo>
                  <a:lnTo>
                    <a:pt x="83769" y="21120"/>
                  </a:lnTo>
                  <a:lnTo>
                    <a:pt x="83756" y="26250"/>
                  </a:lnTo>
                  <a:lnTo>
                    <a:pt x="85128" y="31496"/>
                  </a:lnTo>
                  <a:lnTo>
                    <a:pt x="93218" y="40843"/>
                  </a:lnTo>
                  <a:lnTo>
                    <a:pt x="97891" y="42252"/>
                  </a:lnTo>
                  <a:lnTo>
                    <a:pt x="102958" y="42252"/>
                  </a:lnTo>
                  <a:lnTo>
                    <a:pt x="111188" y="40576"/>
                  </a:lnTo>
                  <a:lnTo>
                    <a:pt x="117259" y="36017"/>
                  </a:lnTo>
                  <a:lnTo>
                    <a:pt x="117652" y="35318"/>
                  </a:lnTo>
                  <a:lnTo>
                    <a:pt x="121031" y="29286"/>
                  </a:lnTo>
                  <a:lnTo>
                    <a:pt x="122339" y="21120"/>
                  </a:lnTo>
                  <a:close/>
                </a:path>
                <a:path w="676275" h="42545">
                  <a:moveTo>
                    <a:pt x="210654" y="1028"/>
                  </a:moveTo>
                  <a:lnTo>
                    <a:pt x="199707" y="1028"/>
                  </a:lnTo>
                  <a:lnTo>
                    <a:pt x="192024" y="30873"/>
                  </a:lnTo>
                  <a:lnTo>
                    <a:pt x="184162" y="1028"/>
                  </a:lnTo>
                  <a:lnTo>
                    <a:pt x="173215" y="1028"/>
                  </a:lnTo>
                  <a:lnTo>
                    <a:pt x="173215" y="41249"/>
                  </a:lnTo>
                  <a:lnTo>
                    <a:pt x="180568" y="41249"/>
                  </a:lnTo>
                  <a:lnTo>
                    <a:pt x="179832" y="8191"/>
                  </a:lnTo>
                  <a:lnTo>
                    <a:pt x="188544" y="41249"/>
                  </a:lnTo>
                  <a:lnTo>
                    <a:pt x="195326" y="41249"/>
                  </a:lnTo>
                  <a:lnTo>
                    <a:pt x="204000" y="8191"/>
                  </a:lnTo>
                  <a:lnTo>
                    <a:pt x="203314" y="41249"/>
                  </a:lnTo>
                  <a:lnTo>
                    <a:pt x="210654" y="41249"/>
                  </a:lnTo>
                  <a:lnTo>
                    <a:pt x="210654" y="1028"/>
                  </a:lnTo>
                  <a:close/>
                </a:path>
                <a:path w="676275" h="42545">
                  <a:moveTo>
                    <a:pt x="300863" y="1028"/>
                  </a:moveTo>
                  <a:lnTo>
                    <a:pt x="289928" y="1028"/>
                  </a:lnTo>
                  <a:lnTo>
                    <a:pt x="282232" y="30873"/>
                  </a:lnTo>
                  <a:lnTo>
                    <a:pt x="274370" y="1028"/>
                  </a:lnTo>
                  <a:lnTo>
                    <a:pt x="263423" y="1028"/>
                  </a:lnTo>
                  <a:lnTo>
                    <a:pt x="263423" y="41249"/>
                  </a:lnTo>
                  <a:lnTo>
                    <a:pt x="270776" y="41249"/>
                  </a:lnTo>
                  <a:lnTo>
                    <a:pt x="270027" y="8191"/>
                  </a:lnTo>
                  <a:lnTo>
                    <a:pt x="278752" y="41249"/>
                  </a:lnTo>
                  <a:lnTo>
                    <a:pt x="285534" y="41249"/>
                  </a:lnTo>
                  <a:lnTo>
                    <a:pt x="294195" y="8191"/>
                  </a:lnTo>
                  <a:lnTo>
                    <a:pt x="293509" y="41249"/>
                  </a:lnTo>
                  <a:lnTo>
                    <a:pt x="300863" y="41249"/>
                  </a:lnTo>
                  <a:lnTo>
                    <a:pt x="300863" y="1028"/>
                  </a:lnTo>
                  <a:close/>
                </a:path>
                <a:path w="676275" h="42545">
                  <a:moveTo>
                    <a:pt x="361264" y="1028"/>
                  </a:moveTo>
                  <a:lnTo>
                    <a:pt x="353847" y="1028"/>
                  </a:lnTo>
                  <a:lnTo>
                    <a:pt x="353847" y="41249"/>
                  </a:lnTo>
                  <a:lnTo>
                    <a:pt x="361264" y="41249"/>
                  </a:lnTo>
                  <a:lnTo>
                    <a:pt x="361264" y="1028"/>
                  </a:lnTo>
                  <a:close/>
                </a:path>
                <a:path w="676275" h="42545">
                  <a:moveTo>
                    <a:pt x="440690" y="1028"/>
                  </a:moveTo>
                  <a:lnTo>
                    <a:pt x="411175" y="1028"/>
                  </a:lnTo>
                  <a:lnTo>
                    <a:pt x="411175" y="7861"/>
                  </a:lnTo>
                  <a:lnTo>
                    <a:pt x="422059" y="7861"/>
                  </a:lnTo>
                  <a:lnTo>
                    <a:pt x="422059" y="41262"/>
                  </a:lnTo>
                  <a:lnTo>
                    <a:pt x="429577" y="41262"/>
                  </a:lnTo>
                  <a:lnTo>
                    <a:pt x="429577" y="7861"/>
                  </a:lnTo>
                  <a:lnTo>
                    <a:pt x="440690" y="7861"/>
                  </a:lnTo>
                  <a:lnTo>
                    <a:pt x="440690" y="1028"/>
                  </a:lnTo>
                  <a:close/>
                </a:path>
                <a:path w="676275" h="42545">
                  <a:moveTo>
                    <a:pt x="516674" y="1028"/>
                  </a:moveTo>
                  <a:lnTo>
                    <a:pt x="487146" y="1028"/>
                  </a:lnTo>
                  <a:lnTo>
                    <a:pt x="487146" y="7861"/>
                  </a:lnTo>
                  <a:lnTo>
                    <a:pt x="498030" y="7861"/>
                  </a:lnTo>
                  <a:lnTo>
                    <a:pt x="498030" y="41262"/>
                  </a:lnTo>
                  <a:lnTo>
                    <a:pt x="505548" y="41262"/>
                  </a:lnTo>
                  <a:lnTo>
                    <a:pt x="505548" y="7861"/>
                  </a:lnTo>
                  <a:lnTo>
                    <a:pt x="516674" y="7861"/>
                  </a:lnTo>
                  <a:lnTo>
                    <a:pt x="516674" y="1028"/>
                  </a:lnTo>
                  <a:close/>
                </a:path>
                <a:path w="676275" h="42545">
                  <a:moveTo>
                    <a:pt x="596277" y="34455"/>
                  </a:moveTo>
                  <a:lnTo>
                    <a:pt x="573646" y="34455"/>
                  </a:lnTo>
                  <a:lnTo>
                    <a:pt x="573646" y="23698"/>
                  </a:lnTo>
                  <a:lnTo>
                    <a:pt x="593026" y="23698"/>
                  </a:lnTo>
                  <a:lnTo>
                    <a:pt x="593026" y="17195"/>
                  </a:lnTo>
                  <a:lnTo>
                    <a:pt x="573646" y="17195"/>
                  </a:lnTo>
                  <a:lnTo>
                    <a:pt x="573646" y="7747"/>
                  </a:lnTo>
                  <a:lnTo>
                    <a:pt x="594842" y="7747"/>
                  </a:lnTo>
                  <a:lnTo>
                    <a:pt x="594842" y="1028"/>
                  </a:lnTo>
                  <a:lnTo>
                    <a:pt x="566242" y="1028"/>
                  </a:lnTo>
                  <a:lnTo>
                    <a:pt x="566242" y="41262"/>
                  </a:lnTo>
                  <a:lnTo>
                    <a:pt x="596277" y="41262"/>
                  </a:lnTo>
                  <a:lnTo>
                    <a:pt x="596277" y="34455"/>
                  </a:lnTo>
                  <a:close/>
                </a:path>
                <a:path w="676275" h="42545">
                  <a:moveTo>
                    <a:pt x="675817" y="34455"/>
                  </a:moveTo>
                  <a:lnTo>
                    <a:pt x="653199" y="34455"/>
                  </a:lnTo>
                  <a:lnTo>
                    <a:pt x="653199" y="23698"/>
                  </a:lnTo>
                  <a:lnTo>
                    <a:pt x="672579" y="23698"/>
                  </a:lnTo>
                  <a:lnTo>
                    <a:pt x="672579" y="17195"/>
                  </a:lnTo>
                  <a:lnTo>
                    <a:pt x="653199" y="17195"/>
                  </a:lnTo>
                  <a:lnTo>
                    <a:pt x="653199" y="7747"/>
                  </a:lnTo>
                  <a:lnTo>
                    <a:pt x="674395" y="7747"/>
                  </a:lnTo>
                  <a:lnTo>
                    <a:pt x="674395" y="1028"/>
                  </a:lnTo>
                  <a:lnTo>
                    <a:pt x="645795" y="1028"/>
                  </a:lnTo>
                  <a:lnTo>
                    <a:pt x="645795" y="41262"/>
                  </a:lnTo>
                  <a:lnTo>
                    <a:pt x="675817" y="41262"/>
                  </a:lnTo>
                  <a:lnTo>
                    <a:pt x="675817" y="3445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44161" y="6084410"/>
              <a:ext cx="246672" cy="2466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059642" y="6084417"/>
              <a:ext cx="674370" cy="181610"/>
            </a:xfrm>
            <a:custGeom>
              <a:avLst/>
              <a:gdLst/>
              <a:ahLst/>
              <a:cxnLst/>
              <a:rect l="l" t="t" r="r" b="b"/>
              <a:pathLst>
                <a:path w="674370" h="181610">
                  <a:moveTo>
                    <a:pt x="7416" y="1041"/>
                  </a:moveTo>
                  <a:lnTo>
                    <a:pt x="12" y="1041"/>
                  </a:lnTo>
                  <a:lnTo>
                    <a:pt x="12" y="41262"/>
                  </a:lnTo>
                  <a:lnTo>
                    <a:pt x="7416" y="41262"/>
                  </a:lnTo>
                  <a:lnTo>
                    <a:pt x="7416" y="1041"/>
                  </a:lnTo>
                  <a:close/>
                </a:path>
                <a:path w="674370" h="181610">
                  <a:moveTo>
                    <a:pt x="70154" y="1028"/>
                  </a:moveTo>
                  <a:lnTo>
                    <a:pt x="62750" y="1028"/>
                  </a:lnTo>
                  <a:lnTo>
                    <a:pt x="63665" y="29464"/>
                  </a:lnTo>
                  <a:lnTo>
                    <a:pt x="45885" y="1028"/>
                  </a:lnTo>
                  <a:lnTo>
                    <a:pt x="39103" y="1028"/>
                  </a:lnTo>
                  <a:lnTo>
                    <a:pt x="39103" y="41262"/>
                  </a:lnTo>
                  <a:lnTo>
                    <a:pt x="46443" y="41262"/>
                  </a:lnTo>
                  <a:lnTo>
                    <a:pt x="45999" y="13042"/>
                  </a:lnTo>
                  <a:lnTo>
                    <a:pt x="63614" y="41262"/>
                  </a:lnTo>
                  <a:lnTo>
                    <a:pt x="70154" y="41262"/>
                  </a:lnTo>
                  <a:lnTo>
                    <a:pt x="70154" y="1028"/>
                  </a:lnTo>
                  <a:close/>
                </a:path>
                <a:path w="674370" h="181610">
                  <a:moveTo>
                    <a:pt x="104622" y="178079"/>
                  </a:moveTo>
                  <a:lnTo>
                    <a:pt x="81330" y="139484"/>
                  </a:lnTo>
                  <a:lnTo>
                    <a:pt x="77952" y="133896"/>
                  </a:lnTo>
                  <a:lnTo>
                    <a:pt x="83070" y="131876"/>
                  </a:lnTo>
                  <a:lnTo>
                    <a:pt x="87718" y="130187"/>
                  </a:lnTo>
                  <a:lnTo>
                    <a:pt x="92062" y="125526"/>
                  </a:lnTo>
                  <a:lnTo>
                    <a:pt x="99961" y="117487"/>
                  </a:lnTo>
                  <a:lnTo>
                    <a:pt x="99987" y="117005"/>
                  </a:lnTo>
                  <a:lnTo>
                    <a:pt x="100431" y="107708"/>
                  </a:lnTo>
                  <a:lnTo>
                    <a:pt x="100431" y="103657"/>
                  </a:lnTo>
                  <a:lnTo>
                    <a:pt x="99529" y="95135"/>
                  </a:lnTo>
                  <a:lnTo>
                    <a:pt x="98285" y="91567"/>
                  </a:lnTo>
                  <a:lnTo>
                    <a:pt x="96431" y="86220"/>
                  </a:lnTo>
                  <a:lnTo>
                    <a:pt x="65874" y="69037"/>
                  </a:lnTo>
                  <a:lnTo>
                    <a:pt x="65874" y="91884"/>
                  </a:lnTo>
                  <a:lnTo>
                    <a:pt x="65874" y="116713"/>
                  </a:lnTo>
                  <a:lnTo>
                    <a:pt x="54864" y="117005"/>
                  </a:lnTo>
                  <a:lnTo>
                    <a:pt x="34709" y="117005"/>
                  </a:lnTo>
                  <a:lnTo>
                    <a:pt x="34709" y="91567"/>
                  </a:lnTo>
                  <a:lnTo>
                    <a:pt x="55016" y="91567"/>
                  </a:lnTo>
                  <a:lnTo>
                    <a:pt x="65874" y="91884"/>
                  </a:lnTo>
                  <a:lnTo>
                    <a:pt x="65874" y="69037"/>
                  </a:lnTo>
                  <a:lnTo>
                    <a:pt x="62217" y="68770"/>
                  </a:lnTo>
                  <a:lnTo>
                    <a:pt x="54559" y="68630"/>
                  </a:lnTo>
                  <a:lnTo>
                    <a:pt x="0" y="68630"/>
                  </a:lnTo>
                  <a:lnTo>
                    <a:pt x="0" y="178079"/>
                  </a:lnTo>
                  <a:lnTo>
                    <a:pt x="34709" y="178079"/>
                  </a:lnTo>
                  <a:lnTo>
                    <a:pt x="34709" y="139484"/>
                  </a:lnTo>
                  <a:lnTo>
                    <a:pt x="44945" y="139484"/>
                  </a:lnTo>
                  <a:lnTo>
                    <a:pt x="66179" y="178079"/>
                  </a:lnTo>
                  <a:lnTo>
                    <a:pt x="104622" y="178079"/>
                  </a:lnTo>
                  <a:close/>
                </a:path>
                <a:path w="674370" h="181610">
                  <a:moveTo>
                    <a:pt x="125577" y="1028"/>
                  </a:moveTo>
                  <a:lnTo>
                    <a:pt x="96050" y="1028"/>
                  </a:lnTo>
                  <a:lnTo>
                    <a:pt x="96050" y="7874"/>
                  </a:lnTo>
                  <a:lnTo>
                    <a:pt x="106934" y="7874"/>
                  </a:lnTo>
                  <a:lnTo>
                    <a:pt x="106934" y="41262"/>
                  </a:lnTo>
                  <a:lnTo>
                    <a:pt x="114452" y="41262"/>
                  </a:lnTo>
                  <a:lnTo>
                    <a:pt x="114452" y="7874"/>
                  </a:lnTo>
                  <a:lnTo>
                    <a:pt x="125577" y="7874"/>
                  </a:lnTo>
                  <a:lnTo>
                    <a:pt x="125577" y="1028"/>
                  </a:lnTo>
                  <a:close/>
                </a:path>
                <a:path w="674370" h="181610">
                  <a:moveTo>
                    <a:pt x="181203" y="34467"/>
                  </a:moveTo>
                  <a:lnTo>
                    <a:pt x="158572" y="34467"/>
                  </a:lnTo>
                  <a:lnTo>
                    <a:pt x="158572" y="23698"/>
                  </a:lnTo>
                  <a:lnTo>
                    <a:pt x="177952" y="23698"/>
                  </a:lnTo>
                  <a:lnTo>
                    <a:pt x="177952" y="17208"/>
                  </a:lnTo>
                  <a:lnTo>
                    <a:pt x="158572" y="17208"/>
                  </a:lnTo>
                  <a:lnTo>
                    <a:pt x="158572" y="7747"/>
                  </a:lnTo>
                  <a:lnTo>
                    <a:pt x="179781" y="7747"/>
                  </a:lnTo>
                  <a:lnTo>
                    <a:pt x="179781" y="1028"/>
                  </a:lnTo>
                  <a:lnTo>
                    <a:pt x="151155" y="1028"/>
                  </a:lnTo>
                  <a:lnTo>
                    <a:pt x="151155" y="41262"/>
                  </a:lnTo>
                  <a:lnTo>
                    <a:pt x="181203" y="41262"/>
                  </a:lnTo>
                  <a:lnTo>
                    <a:pt x="181203" y="34467"/>
                  </a:lnTo>
                  <a:close/>
                </a:path>
                <a:path w="674370" h="181610">
                  <a:moveTo>
                    <a:pt x="210337" y="154190"/>
                  </a:moveTo>
                  <a:lnTo>
                    <a:pt x="153682" y="154190"/>
                  </a:lnTo>
                  <a:lnTo>
                    <a:pt x="153682" y="132600"/>
                  </a:lnTo>
                  <a:lnTo>
                    <a:pt x="202272" y="132600"/>
                  </a:lnTo>
                  <a:lnTo>
                    <a:pt x="202272" y="108470"/>
                  </a:lnTo>
                  <a:lnTo>
                    <a:pt x="153682" y="108470"/>
                  </a:lnTo>
                  <a:lnTo>
                    <a:pt x="153682" y="93230"/>
                  </a:lnTo>
                  <a:lnTo>
                    <a:pt x="205676" y="93230"/>
                  </a:lnTo>
                  <a:lnTo>
                    <a:pt x="205676" y="69100"/>
                  </a:lnTo>
                  <a:lnTo>
                    <a:pt x="119037" y="69100"/>
                  </a:lnTo>
                  <a:lnTo>
                    <a:pt x="119037" y="93230"/>
                  </a:lnTo>
                  <a:lnTo>
                    <a:pt x="119037" y="108470"/>
                  </a:lnTo>
                  <a:lnTo>
                    <a:pt x="119037" y="132600"/>
                  </a:lnTo>
                  <a:lnTo>
                    <a:pt x="119037" y="154190"/>
                  </a:lnTo>
                  <a:lnTo>
                    <a:pt x="119037" y="178320"/>
                  </a:lnTo>
                  <a:lnTo>
                    <a:pt x="210337" y="178320"/>
                  </a:lnTo>
                  <a:lnTo>
                    <a:pt x="210337" y="154190"/>
                  </a:lnTo>
                  <a:close/>
                </a:path>
                <a:path w="674370" h="181610">
                  <a:moveTo>
                    <a:pt x="240080" y="41262"/>
                  </a:moveTo>
                  <a:lnTo>
                    <a:pt x="231902" y="26339"/>
                  </a:lnTo>
                  <a:lnTo>
                    <a:pt x="231127" y="24904"/>
                  </a:lnTo>
                  <a:lnTo>
                    <a:pt x="233400" y="24218"/>
                  </a:lnTo>
                  <a:lnTo>
                    <a:pt x="239052" y="21551"/>
                  </a:lnTo>
                  <a:lnTo>
                    <a:pt x="239052" y="20104"/>
                  </a:lnTo>
                  <a:lnTo>
                    <a:pt x="239052" y="9169"/>
                  </a:lnTo>
                  <a:lnTo>
                    <a:pt x="238036" y="7518"/>
                  </a:lnTo>
                  <a:lnTo>
                    <a:pt x="237109" y="5981"/>
                  </a:lnTo>
                  <a:lnTo>
                    <a:pt x="234607" y="3924"/>
                  </a:lnTo>
                  <a:lnTo>
                    <a:pt x="231406" y="1358"/>
                  </a:lnTo>
                  <a:lnTo>
                    <a:pt x="231406" y="19659"/>
                  </a:lnTo>
                  <a:lnTo>
                    <a:pt x="225996" y="19951"/>
                  </a:lnTo>
                  <a:lnTo>
                    <a:pt x="222910" y="20053"/>
                  </a:lnTo>
                  <a:lnTo>
                    <a:pt x="221945" y="20104"/>
                  </a:lnTo>
                  <a:lnTo>
                    <a:pt x="216763" y="20104"/>
                  </a:lnTo>
                  <a:lnTo>
                    <a:pt x="216763" y="7518"/>
                  </a:lnTo>
                  <a:lnTo>
                    <a:pt x="224675" y="7518"/>
                  </a:lnTo>
                  <a:lnTo>
                    <a:pt x="226618" y="7581"/>
                  </a:lnTo>
                  <a:lnTo>
                    <a:pt x="231355" y="9969"/>
                  </a:lnTo>
                  <a:lnTo>
                    <a:pt x="231406" y="19659"/>
                  </a:lnTo>
                  <a:lnTo>
                    <a:pt x="231406" y="1358"/>
                  </a:lnTo>
                  <a:lnTo>
                    <a:pt x="231063" y="1079"/>
                  </a:lnTo>
                  <a:lnTo>
                    <a:pt x="227482" y="1079"/>
                  </a:lnTo>
                  <a:lnTo>
                    <a:pt x="222123" y="1028"/>
                  </a:lnTo>
                  <a:lnTo>
                    <a:pt x="209296" y="1028"/>
                  </a:lnTo>
                  <a:lnTo>
                    <a:pt x="209296" y="41262"/>
                  </a:lnTo>
                  <a:lnTo>
                    <a:pt x="216763" y="41262"/>
                  </a:lnTo>
                  <a:lnTo>
                    <a:pt x="216763" y="26339"/>
                  </a:lnTo>
                  <a:lnTo>
                    <a:pt x="223481" y="26339"/>
                  </a:lnTo>
                  <a:lnTo>
                    <a:pt x="231470" y="41262"/>
                  </a:lnTo>
                  <a:lnTo>
                    <a:pt x="240080" y="41262"/>
                  </a:lnTo>
                  <a:close/>
                </a:path>
                <a:path w="674370" h="181610">
                  <a:moveTo>
                    <a:pt x="299567" y="1028"/>
                  </a:moveTo>
                  <a:lnTo>
                    <a:pt x="292163" y="1028"/>
                  </a:lnTo>
                  <a:lnTo>
                    <a:pt x="293077" y="29464"/>
                  </a:lnTo>
                  <a:lnTo>
                    <a:pt x="275297" y="1028"/>
                  </a:lnTo>
                  <a:lnTo>
                    <a:pt x="268516" y="1028"/>
                  </a:lnTo>
                  <a:lnTo>
                    <a:pt x="268516" y="41262"/>
                  </a:lnTo>
                  <a:lnTo>
                    <a:pt x="275869" y="41262"/>
                  </a:lnTo>
                  <a:lnTo>
                    <a:pt x="275412" y="13042"/>
                  </a:lnTo>
                  <a:lnTo>
                    <a:pt x="293014" y="41262"/>
                  </a:lnTo>
                  <a:lnTo>
                    <a:pt x="299567" y="41262"/>
                  </a:lnTo>
                  <a:lnTo>
                    <a:pt x="299567" y="1028"/>
                  </a:lnTo>
                  <a:close/>
                </a:path>
                <a:path w="674370" h="181610">
                  <a:moveTo>
                    <a:pt x="328930" y="142532"/>
                  </a:moveTo>
                  <a:lnTo>
                    <a:pt x="298272" y="110363"/>
                  </a:lnTo>
                  <a:lnTo>
                    <a:pt x="271018" y="105130"/>
                  </a:lnTo>
                  <a:lnTo>
                    <a:pt x="265430" y="103860"/>
                  </a:lnTo>
                  <a:lnTo>
                    <a:pt x="265430" y="93002"/>
                  </a:lnTo>
                  <a:lnTo>
                    <a:pt x="271945" y="91452"/>
                  </a:lnTo>
                  <a:lnTo>
                    <a:pt x="283425" y="91452"/>
                  </a:lnTo>
                  <a:lnTo>
                    <a:pt x="291820" y="92367"/>
                  </a:lnTo>
                  <a:lnTo>
                    <a:pt x="302869" y="97967"/>
                  </a:lnTo>
                  <a:lnTo>
                    <a:pt x="306438" y="102616"/>
                  </a:lnTo>
                  <a:lnTo>
                    <a:pt x="328168" y="84455"/>
                  </a:lnTo>
                  <a:lnTo>
                    <a:pt x="288251" y="65532"/>
                  </a:lnTo>
                  <a:lnTo>
                    <a:pt x="279082" y="65074"/>
                  </a:lnTo>
                  <a:lnTo>
                    <a:pt x="264693" y="66319"/>
                  </a:lnTo>
                  <a:lnTo>
                    <a:pt x="231762" y="91909"/>
                  </a:lnTo>
                  <a:lnTo>
                    <a:pt x="230670" y="96862"/>
                  </a:lnTo>
                  <a:lnTo>
                    <a:pt x="230670" y="101688"/>
                  </a:lnTo>
                  <a:lnTo>
                    <a:pt x="260464" y="133515"/>
                  </a:lnTo>
                  <a:lnTo>
                    <a:pt x="283540" y="138201"/>
                  </a:lnTo>
                  <a:lnTo>
                    <a:pt x="289013" y="139573"/>
                  </a:lnTo>
                  <a:lnTo>
                    <a:pt x="295071" y="141605"/>
                  </a:lnTo>
                  <a:lnTo>
                    <a:pt x="295071" y="154330"/>
                  </a:lnTo>
                  <a:lnTo>
                    <a:pt x="273342" y="154635"/>
                  </a:lnTo>
                  <a:lnTo>
                    <a:pt x="267754" y="153695"/>
                  </a:lnTo>
                  <a:lnTo>
                    <a:pt x="253784" y="149034"/>
                  </a:lnTo>
                  <a:lnTo>
                    <a:pt x="248056" y="140195"/>
                  </a:lnTo>
                  <a:lnTo>
                    <a:pt x="221500" y="157264"/>
                  </a:lnTo>
                  <a:lnTo>
                    <a:pt x="258343" y="179641"/>
                  </a:lnTo>
                  <a:lnTo>
                    <a:pt x="277393" y="181330"/>
                  </a:lnTo>
                  <a:lnTo>
                    <a:pt x="284518" y="181114"/>
                  </a:lnTo>
                  <a:lnTo>
                    <a:pt x="322783" y="162814"/>
                  </a:lnTo>
                  <a:lnTo>
                    <a:pt x="328091" y="150520"/>
                  </a:lnTo>
                  <a:lnTo>
                    <a:pt x="328930" y="142532"/>
                  </a:lnTo>
                  <a:close/>
                </a:path>
                <a:path w="674370" h="181610">
                  <a:moveTo>
                    <a:pt x="360387" y="41262"/>
                  </a:moveTo>
                  <a:lnTo>
                    <a:pt x="357695" y="33388"/>
                  </a:lnTo>
                  <a:lnTo>
                    <a:pt x="355460" y="26847"/>
                  </a:lnTo>
                  <a:lnTo>
                    <a:pt x="349148" y="8318"/>
                  </a:lnTo>
                  <a:lnTo>
                    <a:pt x="348018" y="5016"/>
                  </a:lnTo>
                  <a:lnTo>
                    <a:pt x="348018" y="26847"/>
                  </a:lnTo>
                  <a:lnTo>
                    <a:pt x="336918" y="26847"/>
                  </a:lnTo>
                  <a:lnTo>
                    <a:pt x="342506" y="8318"/>
                  </a:lnTo>
                  <a:lnTo>
                    <a:pt x="348018" y="26847"/>
                  </a:lnTo>
                  <a:lnTo>
                    <a:pt x="348018" y="5016"/>
                  </a:lnTo>
                  <a:lnTo>
                    <a:pt x="346659" y="1028"/>
                  </a:lnTo>
                  <a:lnTo>
                    <a:pt x="338112" y="1028"/>
                  </a:lnTo>
                  <a:lnTo>
                    <a:pt x="324548" y="41262"/>
                  </a:lnTo>
                  <a:lnTo>
                    <a:pt x="332587" y="41262"/>
                  </a:lnTo>
                  <a:lnTo>
                    <a:pt x="334924" y="33388"/>
                  </a:lnTo>
                  <a:lnTo>
                    <a:pt x="350012" y="33388"/>
                  </a:lnTo>
                  <a:lnTo>
                    <a:pt x="352348" y="41262"/>
                  </a:lnTo>
                  <a:lnTo>
                    <a:pt x="360387" y="41262"/>
                  </a:lnTo>
                  <a:close/>
                </a:path>
                <a:path w="674370" h="181610">
                  <a:moveTo>
                    <a:pt x="407098" y="1028"/>
                  </a:moveTo>
                  <a:lnTo>
                    <a:pt x="377571" y="1028"/>
                  </a:lnTo>
                  <a:lnTo>
                    <a:pt x="377571" y="7874"/>
                  </a:lnTo>
                  <a:lnTo>
                    <a:pt x="388454" y="7874"/>
                  </a:lnTo>
                  <a:lnTo>
                    <a:pt x="388454" y="41262"/>
                  </a:lnTo>
                  <a:lnTo>
                    <a:pt x="395986" y="41262"/>
                  </a:lnTo>
                  <a:lnTo>
                    <a:pt x="395986" y="7874"/>
                  </a:lnTo>
                  <a:lnTo>
                    <a:pt x="407098" y="7874"/>
                  </a:lnTo>
                  <a:lnTo>
                    <a:pt x="407098" y="1028"/>
                  </a:lnTo>
                  <a:close/>
                </a:path>
                <a:path w="674370" h="181610">
                  <a:moveTo>
                    <a:pt x="440207" y="1041"/>
                  </a:moveTo>
                  <a:lnTo>
                    <a:pt x="432816" y="1041"/>
                  </a:lnTo>
                  <a:lnTo>
                    <a:pt x="432816" y="41262"/>
                  </a:lnTo>
                  <a:lnTo>
                    <a:pt x="440207" y="41262"/>
                  </a:lnTo>
                  <a:lnTo>
                    <a:pt x="440207" y="1041"/>
                  </a:lnTo>
                  <a:close/>
                </a:path>
                <a:path w="674370" h="181610">
                  <a:moveTo>
                    <a:pt x="450443" y="149821"/>
                  </a:moveTo>
                  <a:lnTo>
                    <a:pt x="420979" y="135534"/>
                  </a:lnTo>
                  <a:lnTo>
                    <a:pt x="419252" y="139928"/>
                  </a:lnTo>
                  <a:lnTo>
                    <a:pt x="415455" y="145935"/>
                  </a:lnTo>
                  <a:lnTo>
                    <a:pt x="408876" y="151244"/>
                  </a:lnTo>
                  <a:lnTo>
                    <a:pt x="398780" y="153530"/>
                  </a:lnTo>
                  <a:lnTo>
                    <a:pt x="387959" y="150876"/>
                  </a:lnTo>
                  <a:lnTo>
                    <a:pt x="380822" y="143814"/>
                  </a:lnTo>
                  <a:lnTo>
                    <a:pt x="376872" y="133705"/>
                  </a:lnTo>
                  <a:lnTo>
                    <a:pt x="375666" y="121881"/>
                  </a:lnTo>
                  <a:lnTo>
                    <a:pt x="375793" y="117309"/>
                  </a:lnTo>
                  <a:lnTo>
                    <a:pt x="391020" y="91440"/>
                  </a:lnTo>
                  <a:lnTo>
                    <a:pt x="398614" y="91440"/>
                  </a:lnTo>
                  <a:lnTo>
                    <a:pt x="407924" y="93357"/>
                  </a:lnTo>
                  <a:lnTo>
                    <a:pt x="414375" y="98056"/>
                  </a:lnTo>
                  <a:lnTo>
                    <a:pt x="418617" y="103949"/>
                  </a:lnTo>
                  <a:lnTo>
                    <a:pt x="421284" y="109461"/>
                  </a:lnTo>
                  <a:lnTo>
                    <a:pt x="450303" y="95135"/>
                  </a:lnTo>
                  <a:lnTo>
                    <a:pt x="421106" y="69011"/>
                  </a:lnTo>
                  <a:lnTo>
                    <a:pt x="397230" y="64579"/>
                  </a:lnTo>
                  <a:lnTo>
                    <a:pt x="372706" y="69723"/>
                  </a:lnTo>
                  <a:lnTo>
                    <a:pt x="354914" y="83235"/>
                  </a:lnTo>
                  <a:lnTo>
                    <a:pt x="344081" y="102247"/>
                  </a:lnTo>
                  <a:lnTo>
                    <a:pt x="340423" y="123901"/>
                  </a:lnTo>
                  <a:lnTo>
                    <a:pt x="343801" y="144754"/>
                  </a:lnTo>
                  <a:lnTo>
                    <a:pt x="354152" y="163220"/>
                  </a:lnTo>
                  <a:lnTo>
                    <a:pt x="371856" y="176428"/>
                  </a:lnTo>
                  <a:lnTo>
                    <a:pt x="397230" y="181470"/>
                  </a:lnTo>
                  <a:lnTo>
                    <a:pt x="408901" y="180505"/>
                  </a:lnTo>
                  <a:lnTo>
                    <a:pt x="445033" y="160070"/>
                  </a:lnTo>
                  <a:lnTo>
                    <a:pt x="450443" y="149821"/>
                  </a:lnTo>
                  <a:close/>
                </a:path>
                <a:path w="674370" h="181610">
                  <a:moveTo>
                    <a:pt x="506133" y="21145"/>
                  </a:moveTo>
                  <a:lnTo>
                    <a:pt x="504545" y="12039"/>
                  </a:lnTo>
                  <a:lnTo>
                    <a:pt x="501218" y="6896"/>
                  </a:lnTo>
                  <a:lnTo>
                    <a:pt x="500265" y="5422"/>
                  </a:lnTo>
                  <a:lnTo>
                    <a:pt x="498792" y="4457"/>
                  </a:lnTo>
                  <a:lnTo>
                    <a:pt x="498792" y="14147"/>
                  </a:lnTo>
                  <a:lnTo>
                    <a:pt x="498640" y="21145"/>
                  </a:lnTo>
                  <a:lnTo>
                    <a:pt x="498449" y="31686"/>
                  </a:lnTo>
                  <a:lnTo>
                    <a:pt x="491998" y="35344"/>
                  </a:lnTo>
                  <a:lnTo>
                    <a:pt x="480326" y="35344"/>
                  </a:lnTo>
                  <a:lnTo>
                    <a:pt x="475310" y="29921"/>
                  </a:lnTo>
                  <a:lnTo>
                    <a:pt x="475310" y="12496"/>
                  </a:lnTo>
                  <a:lnTo>
                    <a:pt x="479907" y="6896"/>
                  </a:lnTo>
                  <a:lnTo>
                    <a:pt x="494741" y="6896"/>
                  </a:lnTo>
                  <a:lnTo>
                    <a:pt x="498792" y="14147"/>
                  </a:lnTo>
                  <a:lnTo>
                    <a:pt x="498792" y="4457"/>
                  </a:lnTo>
                  <a:lnTo>
                    <a:pt x="494093" y="1371"/>
                  </a:lnTo>
                  <a:lnTo>
                    <a:pt x="486879" y="0"/>
                  </a:lnTo>
                  <a:lnTo>
                    <a:pt x="479221" y="1574"/>
                  </a:lnTo>
                  <a:lnTo>
                    <a:pt x="473087" y="5969"/>
                  </a:lnTo>
                  <a:lnTo>
                    <a:pt x="469023" y="12687"/>
                  </a:lnTo>
                  <a:lnTo>
                    <a:pt x="467563" y="21145"/>
                  </a:lnTo>
                  <a:lnTo>
                    <a:pt x="467550" y="26276"/>
                  </a:lnTo>
                  <a:lnTo>
                    <a:pt x="468922" y="31521"/>
                  </a:lnTo>
                  <a:lnTo>
                    <a:pt x="472897" y="36144"/>
                  </a:lnTo>
                  <a:lnTo>
                    <a:pt x="477012" y="40855"/>
                  </a:lnTo>
                  <a:lnTo>
                    <a:pt x="481685" y="42291"/>
                  </a:lnTo>
                  <a:lnTo>
                    <a:pt x="486765" y="42291"/>
                  </a:lnTo>
                  <a:lnTo>
                    <a:pt x="494995" y="40601"/>
                  </a:lnTo>
                  <a:lnTo>
                    <a:pt x="501065" y="36029"/>
                  </a:lnTo>
                  <a:lnTo>
                    <a:pt x="501446" y="35344"/>
                  </a:lnTo>
                  <a:lnTo>
                    <a:pt x="504825" y="29298"/>
                  </a:lnTo>
                  <a:lnTo>
                    <a:pt x="506133" y="21145"/>
                  </a:lnTo>
                  <a:close/>
                </a:path>
                <a:path w="674370" h="181610">
                  <a:moveTo>
                    <a:pt x="563930" y="68630"/>
                  </a:moveTo>
                  <a:lnTo>
                    <a:pt x="529018" y="68630"/>
                  </a:lnTo>
                  <a:lnTo>
                    <a:pt x="529018" y="136944"/>
                  </a:lnTo>
                  <a:lnTo>
                    <a:pt x="528866" y="146418"/>
                  </a:lnTo>
                  <a:lnTo>
                    <a:pt x="522820" y="152146"/>
                  </a:lnTo>
                  <a:lnTo>
                    <a:pt x="519239" y="154165"/>
                  </a:lnTo>
                  <a:lnTo>
                    <a:pt x="509778" y="154165"/>
                  </a:lnTo>
                  <a:lnTo>
                    <a:pt x="505574" y="153085"/>
                  </a:lnTo>
                  <a:lnTo>
                    <a:pt x="502793" y="150114"/>
                  </a:lnTo>
                  <a:lnTo>
                    <a:pt x="498906" y="146418"/>
                  </a:lnTo>
                  <a:lnTo>
                    <a:pt x="498754" y="136944"/>
                  </a:lnTo>
                  <a:lnTo>
                    <a:pt x="498754" y="68630"/>
                  </a:lnTo>
                  <a:lnTo>
                    <a:pt x="464121" y="68630"/>
                  </a:lnTo>
                  <a:lnTo>
                    <a:pt x="464121" y="133680"/>
                  </a:lnTo>
                  <a:lnTo>
                    <a:pt x="464489" y="142405"/>
                  </a:lnTo>
                  <a:lnTo>
                    <a:pt x="491375" y="177406"/>
                  </a:lnTo>
                  <a:lnTo>
                    <a:pt x="513499" y="181000"/>
                  </a:lnTo>
                  <a:lnTo>
                    <a:pt x="525386" y="180022"/>
                  </a:lnTo>
                  <a:lnTo>
                    <a:pt x="558495" y="158153"/>
                  </a:lnTo>
                  <a:lnTo>
                    <a:pt x="563930" y="126847"/>
                  </a:lnTo>
                  <a:lnTo>
                    <a:pt x="563930" y="68630"/>
                  </a:lnTo>
                  <a:close/>
                </a:path>
                <a:path w="674370" h="181610">
                  <a:moveTo>
                    <a:pt x="564464" y="1028"/>
                  </a:moveTo>
                  <a:lnTo>
                    <a:pt x="557047" y="1028"/>
                  </a:lnTo>
                  <a:lnTo>
                    <a:pt x="557949" y="29464"/>
                  </a:lnTo>
                  <a:lnTo>
                    <a:pt x="540169" y="1028"/>
                  </a:lnTo>
                  <a:lnTo>
                    <a:pt x="533374" y="1028"/>
                  </a:lnTo>
                  <a:lnTo>
                    <a:pt x="533374" y="41262"/>
                  </a:lnTo>
                  <a:lnTo>
                    <a:pt x="540740" y="41262"/>
                  </a:lnTo>
                  <a:lnTo>
                    <a:pt x="540283" y="13042"/>
                  </a:lnTo>
                  <a:lnTo>
                    <a:pt x="557898" y="41262"/>
                  </a:lnTo>
                  <a:lnTo>
                    <a:pt x="564464" y="41262"/>
                  </a:lnTo>
                  <a:lnTo>
                    <a:pt x="564464" y="1028"/>
                  </a:lnTo>
                  <a:close/>
                </a:path>
                <a:path w="674370" h="181610">
                  <a:moveTo>
                    <a:pt x="625271" y="41262"/>
                  </a:moveTo>
                  <a:lnTo>
                    <a:pt x="622579" y="33388"/>
                  </a:lnTo>
                  <a:lnTo>
                    <a:pt x="620344" y="26847"/>
                  </a:lnTo>
                  <a:lnTo>
                    <a:pt x="614019" y="8318"/>
                  </a:lnTo>
                  <a:lnTo>
                    <a:pt x="612902" y="5054"/>
                  </a:lnTo>
                  <a:lnTo>
                    <a:pt x="612902" y="26847"/>
                  </a:lnTo>
                  <a:lnTo>
                    <a:pt x="601789" y="26847"/>
                  </a:lnTo>
                  <a:lnTo>
                    <a:pt x="607377" y="8318"/>
                  </a:lnTo>
                  <a:lnTo>
                    <a:pt x="612902" y="26847"/>
                  </a:lnTo>
                  <a:lnTo>
                    <a:pt x="612902" y="5054"/>
                  </a:lnTo>
                  <a:lnTo>
                    <a:pt x="611530" y="1028"/>
                  </a:lnTo>
                  <a:lnTo>
                    <a:pt x="602983" y="1028"/>
                  </a:lnTo>
                  <a:lnTo>
                    <a:pt x="589419" y="41262"/>
                  </a:lnTo>
                  <a:lnTo>
                    <a:pt x="597458" y="41262"/>
                  </a:lnTo>
                  <a:lnTo>
                    <a:pt x="599795" y="33388"/>
                  </a:lnTo>
                  <a:lnTo>
                    <a:pt x="614883" y="33388"/>
                  </a:lnTo>
                  <a:lnTo>
                    <a:pt x="617245" y="41262"/>
                  </a:lnTo>
                  <a:lnTo>
                    <a:pt x="625271" y="41262"/>
                  </a:lnTo>
                  <a:close/>
                </a:path>
                <a:path w="674370" h="181610">
                  <a:moveTo>
                    <a:pt x="674001" y="154330"/>
                  </a:moveTo>
                  <a:lnTo>
                    <a:pt x="617474" y="154330"/>
                  </a:lnTo>
                  <a:lnTo>
                    <a:pt x="617474" y="132740"/>
                  </a:lnTo>
                  <a:lnTo>
                    <a:pt x="665937" y="132740"/>
                  </a:lnTo>
                  <a:lnTo>
                    <a:pt x="665937" y="108610"/>
                  </a:lnTo>
                  <a:lnTo>
                    <a:pt x="617474" y="108610"/>
                  </a:lnTo>
                  <a:lnTo>
                    <a:pt x="617474" y="92100"/>
                  </a:lnTo>
                  <a:lnTo>
                    <a:pt x="669340" y="92100"/>
                  </a:lnTo>
                  <a:lnTo>
                    <a:pt x="669340" y="69240"/>
                  </a:lnTo>
                  <a:lnTo>
                    <a:pt x="582701" y="69240"/>
                  </a:lnTo>
                  <a:lnTo>
                    <a:pt x="582701" y="92100"/>
                  </a:lnTo>
                  <a:lnTo>
                    <a:pt x="582701" y="108610"/>
                  </a:lnTo>
                  <a:lnTo>
                    <a:pt x="582701" y="132740"/>
                  </a:lnTo>
                  <a:lnTo>
                    <a:pt x="582701" y="154330"/>
                  </a:lnTo>
                  <a:lnTo>
                    <a:pt x="582701" y="178460"/>
                  </a:lnTo>
                  <a:lnTo>
                    <a:pt x="674001" y="178460"/>
                  </a:lnTo>
                  <a:lnTo>
                    <a:pt x="674001" y="154330"/>
                  </a:lnTo>
                  <a:close/>
                </a:path>
                <a:path w="674370" h="181610">
                  <a:moveTo>
                    <a:pt x="674001" y="34417"/>
                  </a:moveTo>
                  <a:lnTo>
                    <a:pt x="658050" y="34417"/>
                  </a:lnTo>
                  <a:lnTo>
                    <a:pt x="658050" y="952"/>
                  </a:lnTo>
                  <a:lnTo>
                    <a:pt x="650455" y="952"/>
                  </a:lnTo>
                  <a:lnTo>
                    <a:pt x="650455" y="41262"/>
                  </a:lnTo>
                  <a:lnTo>
                    <a:pt x="674001" y="41262"/>
                  </a:lnTo>
                  <a:lnTo>
                    <a:pt x="674001" y="3441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0"/>
            <a:ext cx="7602220" cy="6858000"/>
            <a:chOff x="0" y="0"/>
            <a:chExt cx="7602220" cy="6858000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390525" cy="6858000"/>
            </a:xfrm>
            <a:custGeom>
              <a:avLst/>
              <a:gdLst/>
              <a:ahLst/>
              <a:cxnLst/>
              <a:rect l="l" t="t" r="r" b="b"/>
              <a:pathLst>
                <a:path w="390525" h="6858000">
                  <a:moveTo>
                    <a:pt x="389991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89991" y="6858000"/>
                  </a:lnTo>
                  <a:lnTo>
                    <a:pt x="389991" y="0"/>
                  </a:lnTo>
                  <a:close/>
                </a:path>
              </a:pathLst>
            </a:custGeom>
            <a:solidFill>
              <a:srgbClr val="FFC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56389" y="2902732"/>
              <a:ext cx="3145487" cy="350117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33184" y="3881218"/>
              <a:ext cx="1058583" cy="2206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60856" y="3545938"/>
              <a:ext cx="1798706" cy="22118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30108" y="3210659"/>
              <a:ext cx="1082827" cy="221183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945624" y="2192831"/>
            <a:ext cx="6544309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What</a:t>
            </a:r>
            <a:r>
              <a:rPr sz="3100" b="1" spc="-2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could</a:t>
            </a:r>
            <a:r>
              <a:rPr sz="3100" b="1" spc="-1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make</a:t>
            </a:r>
            <a:r>
              <a:rPr sz="3100" b="1" spc="-1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your</a:t>
            </a:r>
            <a:r>
              <a:rPr sz="3100" b="1" spc="-1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buddy</a:t>
            </a:r>
            <a:r>
              <a:rPr sz="3100" b="1" spc="-1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100" b="1" spc="-20" dirty="0">
                <a:solidFill>
                  <a:srgbClr val="383838"/>
                </a:solidFill>
                <a:latin typeface="Arial"/>
                <a:cs typeface="Arial"/>
              </a:rPr>
              <a:t>sad?</a:t>
            </a:r>
            <a:endParaRPr sz="3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22188" y="1640230"/>
            <a:ext cx="1591310" cy="395605"/>
          </a:xfrm>
          <a:prstGeom prst="rect">
            <a:avLst/>
          </a:prstGeom>
          <a:solidFill>
            <a:srgbClr val="FFC616"/>
          </a:solidFill>
        </p:spPr>
        <p:txBody>
          <a:bodyPr vert="horz" wrap="square" lIns="0" tIns="2540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20"/>
              </a:spcBef>
            </a:pPr>
            <a:r>
              <a:rPr sz="2300" b="1" spc="-10" dirty="0">
                <a:solidFill>
                  <a:srgbClr val="383838"/>
                </a:solidFill>
                <a:latin typeface="Arial"/>
                <a:cs typeface="Arial"/>
              </a:rPr>
              <a:t>Activity: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5751" y="2757804"/>
            <a:ext cx="10923905" cy="3140075"/>
            <a:chOff x="755751" y="2757804"/>
            <a:chExt cx="10923905" cy="3140075"/>
          </a:xfrm>
        </p:grpSpPr>
        <p:sp>
          <p:nvSpPr>
            <p:cNvPr id="3" name="object 3"/>
            <p:cNvSpPr/>
            <p:nvPr/>
          </p:nvSpPr>
          <p:spPr>
            <a:xfrm>
              <a:off x="755751" y="2757804"/>
              <a:ext cx="5462270" cy="3140075"/>
            </a:xfrm>
            <a:custGeom>
              <a:avLst/>
              <a:gdLst/>
              <a:ahLst/>
              <a:cxnLst/>
              <a:rect l="l" t="t" r="r" b="b"/>
              <a:pathLst>
                <a:path w="5462270" h="3140075">
                  <a:moveTo>
                    <a:pt x="5461939" y="0"/>
                  </a:moveTo>
                  <a:lnTo>
                    <a:pt x="0" y="0"/>
                  </a:lnTo>
                  <a:lnTo>
                    <a:pt x="0" y="3140075"/>
                  </a:lnTo>
                  <a:lnTo>
                    <a:pt x="5461939" y="3140075"/>
                  </a:lnTo>
                  <a:lnTo>
                    <a:pt x="5461939" y="0"/>
                  </a:lnTo>
                  <a:close/>
                </a:path>
              </a:pathLst>
            </a:custGeom>
            <a:solidFill>
              <a:srgbClr val="FDD7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217691" y="2757804"/>
              <a:ext cx="5462270" cy="3140075"/>
            </a:xfrm>
            <a:custGeom>
              <a:avLst/>
              <a:gdLst/>
              <a:ahLst/>
              <a:cxnLst/>
              <a:rect l="l" t="t" r="r" b="b"/>
              <a:pathLst>
                <a:path w="5462270" h="3140075">
                  <a:moveTo>
                    <a:pt x="5461939" y="0"/>
                  </a:moveTo>
                  <a:lnTo>
                    <a:pt x="0" y="0"/>
                  </a:lnTo>
                  <a:lnTo>
                    <a:pt x="0" y="3140075"/>
                  </a:lnTo>
                  <a:lnTo>
                    <a:pt x="5461939" y="3140075"/>
                  </a:lnTo>
                  <a:lnTo>
                    <a:pt x="5461939" y="0"/>
                  </a:lnTo>
                  <a:close/>
                </a:path>
              </a:pathLst>
            </a:custGeom>
            <a:solidFill>
              <a:srgbClr val="FFC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85336" y="1543794"/>
            <a:ext cx="607326" cy="98241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207368" y="1640230"/>
            <a:ext cx="2021205" cy="395605"/>
          </a:xfrm>
          <a:prstGeom prst="rect">
            <a:avLst/>
          </a:prstGeom>
          <a:solidFill>
            <a:srgbClr val="FFC616"/>
          </a:solidFill>
        </p:spPr>
        <p:txBody>
          <a:bodyPr vert="horz" wrap="square" lIns="0" tIns="2540" rIns="0" bIns="0" rtlCol="0">
            <a:spAutoFit/>
          </a:bodyPr>
          <a:lstStyle/>
          <a:p>
            <a:pPr marL="193040">
              <a:lnSpc>
                <a:spcPct val="100000"/>
              </a:lnSpc>
              <a:spcBef>
                <a:spcPts val="20"/>
              </a:spcBef>
            </a:pPr>
            <a:r>
              <a:rPr sz="2300" b="1" dirty="0">
                <a:solidFill>
                  <a:srgbClr val="383838"/>
                </a:solidFill>
                <a:latin typeface="Arial"/>
                <a:cs typeface="Arial"/>
              </a:rPr>
              <a:t>Home</a:t>
            </a:r>
            <a:r>
              <a:rPr sz="2300" b="1" spc="-2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383838"/>
                </a:solidFill>
                <a:latin typeface="Arial"/>
                <a:cs typeface="Arial"/>
              </a:rPr>
              <a:t>Task: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26328" y="2192831"/>
            <a:ext cx="2681040" cy="489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Always</a:t>
            </a:r>
            <a:r>
              <a:rPr sz="3100" b="1" spc="-3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lang="en-US" sz="3100" b="1" spc="-25" dirty="0">
                <a:solidFill>
                  <a:srgbClr val="383838"/>
                </a:solidFill>
                <a:latin typeface="Arial"/>
                <a:cs typeface="Arial"/>
              </a:rPr>
              <a:t>D</a:t>
            </a:r>
            <a:r>
              <a:rPr sz="3100" b="1" spc="-25" dirty="0">
                <a:solidFill>
                  <a:srgbClr val="383838"/>
                </a:solidFill>
                <a:latin typeface="Arial"/>
                <a:cs typeface="Arial"/>
              </a:rPr>
              <a:t>o!</a:t>
            </a:r>
            <a:endParaRPr sz="31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35371" y="2192831"/>
            <a:ext cx="304228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dirty="0">
                <a:solidFill>
                  <a:srgbClr val="383838"/>
                </a:solidFill>
                <a:latin typeface="Arial"/>
                <a:cs typeface="Arial"/>
              </a:rPr>
              <a:t>Definitely</a:t>
            </a:r>
            <a:r>
              <a:rPr sz="3100" b="1" spc="-5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383838"/>
                </a:solidFill>
                <a:latin typeface="Arial"/>
                <a:cs typeface="Arial"/>
              </a:rPr>
              <a:t>Don’t!</a:t>
            </a:r>
            <a:endParaRPr sz="3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38631" y="3315208"/>
            <a:ext cx="5157470" cy="0"/>
          </a:xfrm>
          <a:custGeom>
            <a:avLst/>
            <a:gdLst/>
            <a:ahLst/>
            <a:cxnLst/>
            <a:rect l="l" t="t" r="r" b="b"/>
            <a:pathLst>
              <a:path w="5157470">
                <a:moveTo>
                  <a:pt x="0" y="0"/>
                </a:moveTo>
                <a:lnTo>
                  <a:pt x="515721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39536" y="3315208"/>
            <a:ext cx="5157470" cy="0"/>
          </a:xfrm>
          <a:custGeom>
            <a:avLst/>
            <a:gdLst/>
            <a:ahLst/>
            <a:cxnLst/>
            <a:rect l="l" t="t" r="r" b="b"/>
            <a:pathLst>
              <a:path w="5157470">
                <a:moveTo>
                  <a:pt x="0" y="0"/>
                </a:moveTo>
                <a:lnTo>
                  <a:pt x="515721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8631" y="3916405"/>
            <a:ext cx="5157470" cy="0"/>
          </a:xfrm>
          <a:custGeom>
            <a:avLst/>
            <a:gdLst/>
            <a:ahLst/>
            <a:cxnLst/>
            <a:rect l="l" t="t" r="r" b="b"/>
            <a:pathLst>
              <a:path w="5157470">
                <a:moveTo>
                  <a:pt x="0" y="0"/>
                </a:moveTo>
                <a:lnTo>
                  <a:pt x="515721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39536" y="3916405"/>
            <a:ext cx="5157470" cy="0"/>
          </a:xfrm>
          <a:custGeom>
            <a:avLst/>
            <a:gdLst/>
            <a:ahLst/>
            <a:cxnLst/>
            <a:rect l="l" t="t" r="r" b="b"/>
            <a:pathLst>
              <a:path w="5157470">
                <a:moveTo>
                  <a:pt x="0" y="0"/>
                </a:moveTo>
                <a:lnTo>
                  <a:pt x="515721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8631" y="4517597"/>
            <a:ext cx="5157470" cy="0"/>
          </a:xfrm>
          <a:custGeom>
            <a:avLst/>
            <a:gdLst/>
            <a:ahLst/>
            <a:cxnLst/>
            <a:rect l="l" t="t" r="r" b="b"/>
            <a:pathLst>
              <a:path w="5157470">
                <a:moveTo>
                  <a:pt x="0" y="0"/>
                </a:moveTo>
                <a:lnTo>
                  <a:pt x="515721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39536" y="4517597"/>
            <a:ext cx="5157470" cy="0"/>
          </a:xfrm>
          <a:custGeom>
            <a:avLst/>
            <a:gdLst/>
            <a:ahLst/>
            <a:cxnLst/>
            <a:rect l="l" t="t" r="r" b="b"/>
            <a:pathLst>
              <a:path w="5157470">
                <a:moveTo>
                  <a:pt x="0" y="0"/>
                </a:moveTo>
                <a:lnTo>
                  <a:pt x="515721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8631" y="5112438"/>
            <a:ext cx="5157470" cy="0"/>
          </a:xfrm>
          <a:custGeom>
            <a:avLst/>
            <a:gdLst/>
            <a:ahLst/>
            <a:cxnLst/>
            <a:rect l="l" t="t" r="r" b="b"/>
            <a:pathLst>
              <a:path w="5157470">
                <a:moveTo>
                  <a:pt x="0" y="0"/>
                </a:moveTo>
                <a:lnTo>
                  <a:pt x="515721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39536" y="5112438"/>
            <a:ext cx="5157470" cy="0"/>
          </a:xfrm>
          <a:custGeom>
            <a:avLst/>
            <a:gdLst/>
            <a:ahLst/>
            <a:cxnLst/>
            <a:rect l="l" t="t" r="r" b="b"/>
            <a:pathLst>
              <a:path w="5157470">
                <a:moveTo>
                  <a:pt x="0" y="0"/>
                </a:moveTo>
                <a:lnTo>
                  <a:pt x="515721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38631" y="5700929"/>
            <a:ext cx="5157470" cy="0"/>
          </a:xfrm>
          <a:custGeom>
            <a:avLst/>
            <a:gdLst/>
            <a:ahLst/>
            <a:cxnLst/>
            <a:rect l="l" t="t" r="r" b="b"/>
            <a:pathLst>
              <a:path w="5157470">
                <a:moveTo>
                  <a:pt x="0" y="0"/>
                </a:moveTo>
                <a:lnTo>
                  <a:pt x="515721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39536" y="5700929"/>
            <a:ext cx="5157470" cy="0"/>
          </a:xfrm>
          <a:custGeom>
            <a:avLst/>
            <a:gdLst/>
            <a:ahLst/>
            <a:cxnLst/>
            <a:rect l="l" t="t" r="r" b="b"/>
            <a:pathLst>
              <a:path w="5157470">
                <a:moveTo>
                  <a:pt x="0" y="0"/>
                </a:moveTo>
                <a:lnTo>
                  <a:pt x="515721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38631" y="3484303"/>
            <a:ext cx="2514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200" spc="-25" dirty="0">
                <a:solidFill>
                  <a:srgbClr val="231F20"/>
                </a:solidFill>
                <a:latin typeface="Arial"/>
                <a:cs typeface="Arial"/>
              </a:rPr>
              <a:t>2.</a:t>
            </a:r>
            <a:endParaRPr sz="2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39535" y="3484303"/>
            <a:ext cx="2514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200" spc="-25" dirty="0">
                <a:solidFill>
                  <a:srgbClr val="231F20"/>
                </a:solidFill>
                <a:latin typeface="Arial"/>
                <a:cs typeface="Arial"/>
              </a:rPr>
              <a:t>2.</a:t>
            </a:r>
            <a:endParaRPr sz="2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38631" y="4079147"/>
            <a:ext cx="2514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200" spc="-25" dirty="0">
                <a:solidFill>
                  <a:srgbClr val="231F20"/>
                </a:solidFill>
                <a:latin typeface="Arial"/>
                <a:cs typeface="Arial"/>
              </a:rPr>
              <a:t>3.</a:t>
            </a:r>
            <a:endParaRPr sz="2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39535" y="4079147"/>
            <a:ext cx="2514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200" spc="-25" dirty="0">
                <a:solidFill>
                  <a:srgbClr val="231F20"/>
                </a:solidFill>
                <a:latin typeface="Arial"/>
                <a:cs typeface="Arial"/>
              </a:rPr>
              <a:t>3.</a:t>
            </a:r>
            <a:endParaRPr sz="2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38631" y="4673989"/>
            <a:ext cx="2514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200" spc="-25" dirty="0">
                <a:solidFill>
                  <a:srgbClr val="231F20"/>
                </a:solidFill>
                <a:latin typeface="Arial"/>
                <a:cs typeface="Arial"/>
              </a:rPr>
              <a:t>4.</a:t>
            </a:r>
            <a:endParaRPr sz="2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39535" y="4673989"/>
            <a:ext cx="2514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200" spc="-25" dirty="0">
                <a:solidFill>
                  <a:srgbClr val="231F20"/>
                </a:solidFill>
                <a:latin typeface="Arial"/>
                <a:cs typeface="Arial"/>
              </a:rPr>
              <a:t>4.</a:t>
            </a:r>
            <a:endParaRPr sz="2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38631" y="5262483"/>
            <a:ext cx="2514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200" spc="-25" dirty="0">
                <a:solidFill>
                  <a:srgbClr val="231F20"/>
                </a:solidFill>
                <a:latin typeface="Arial"/>
                <a:cs typeface="Arial"/>
              </a:rPr>
              <a:t>5.</a:t>
            </a:r>
            <a:endParaRPr sz="2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39535" y="5262483"/>
            <a:ext cx="2514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200" spc="-25" dirty="0">
                <a:solidFill>
                  <a:srgbClr val="231F20"/>
                </a:solidFill>
                <a:latin typeface="Arial"/>
                <a:cs typeface="Arial"/>
              </a:rPr>
              <a:t>5.</a:t>
            </a:r>
            <a:endParaRPr sz="2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38631" y="2883110"/>
            <a:ext cx="2514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200" spc="-25" dirty="0">
                <a:solidFill>
                  <a:srgbClr val="231F20"/>
                </a:solidFill>
                <a:latin typeface="Arial"/>
                <a:cs typeface="Arial"/>
              </a:rPr>
              <a:t>1.</a:t>
            </a:r>
            <a:endParaRPr sz="2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39535" y="2883110"/>
            <a:ext cx="2514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200" spc="-25" dirty="0">
                <a:solidFill>
                  <a:srgbClr val="231F20"/>
                </a:solidFill>
                <a:latin typeface="Arial"/>
                <a:cs typeface="Arial"/>
              </a:rPr>
              <a:t>1.</a:t>
            </a:r>
            <a:endParaRPr sz="2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89991" y="0"/>
            <a:ext cx="11802110" cy="1179830"/>
          </a:xfrm>
          <a:custGeom>
            <a:avLst/>
            <a:gdLst/>
            <a:ahLst/>
            <a:cxnLst/>
            <a:rect l="l" t="t" r="r" b="b"/>
            <a:pathLst>
              <a:path w="11802110" h="1179830">
                <a:moveTo>
                  <a:pt x="11801703" y="0"/>
                </a:moveTo>
                <a:lnTo>
                  <a:pt x="0" y="0"/>
                </a:lnTo>
                <a:lnTo>
                  <a:pt x="0" y="1179576"/>
                </a:lnTo>
                <a:lnTo>
                  <a:pt x="11801703" y="1179576"/>
                </a:lnTo>
                <a:lnTo>
                  <a:pt x="11801703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100"/>
              </a:spcBef>
            </a:pPr>
            <a:r>
              <a:rPr dirty="0"/>
              <a:t>Being</a:t>
            </a:r>
            <a:r>
              <a:rPr spc="-30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Buddy</a:t>
            </a:r>
            <a:r>
              <a:rPr spc="-15" dirty="0"/>
              <a:t> </a:t>
            </a:r>
            <a:r>
              <a:rPr dirty="0"/>
              <a:t>Course</a:t>
            </a:r>
            <a:r>
              <a:rPr spc="5" dirty="0"/>
              <a:t> </a:t>
            </a:r>
            <a:r>
              <a:rPr b="0" dirty="0">
                <a:latin typeface="Arial"/>
                <a:cs typeface="Arial"/>
              </a:rPr>
              <a:t>–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Session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spc="-5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31" name="object 31"/>
          <p:cNvGrpSpPr/>
          <p:nvPr/>
        </p:nvGrpSpPr>
        <p:grpSpPr>
          <a:xfrm>
            <a:off x="10668774" y="6008484"/>
            <a:ext cx="1141095" cy="395605"/>
            <a:chOff x="10668774" y="6008484"/>
            <a:chExt cx="1141095" cy="395605"/>
          </a:xfrm>
        </p:grpSpPr>
        <p:sp>
          <p:nvSpPr>
            <p:cNvPr id="32" name="object 32"/>
            <p:cNvSpPr/>
            <p:nvPr/>
          </p:nvSpPr>
          <p:spPr>
            <a:xfrm>
              <a:off x="10668774" y="6008484"/>
              <a:ext cx="1141095" cy="395605"/>
            </a:xfrm>
            <a:custGeom>
              <a:avLst/>
              <a:gdLst/>
              <a:ahLst/>
              <a:cxnLst/>
              <a:rect l="l" t="t" r="r" b="b"/>
              <a:pathLst>
                <a:path w="1141095" h="395604">
                  <a:moveTo>
                    <a:pt x="1140663" y="0"/>
                  </a:moveTo>
                  <a:lnTo>
                    <a:pt x="0" y="0"/>
                  </a:lnTo>
                  <a:lnTo>
                    <a:pt x="0" y="395427"/>
                  </a:lnTo>
                  <a:lnTo>
                    <a:pt x="1140663" y="395427"/>
                  </a:lnTo>
                  <a:lnTo>
                    <a:pt x="1140663" y="0"/>
                  </a:lnTo>
                  <a:close/>
                </a:path>
              </a:pathLst>
            </a:custGeom>
            <a:solidFill>
              <a:srgbClr val="FFC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057826" y="6288824"/>
              <a:ext cx="676275" cy="42545"/>
            </a:xfrm>
            <a:custGeom>
              <a:avLst/>
              <a:gdLst/>
              <a:ahLst/>
              <a:cxnLst/>
              <a:rect l="l" t="t" r="r" b="b"/>
              <a:pathLst>
                <a:path w="676275" h="42545">
                  <a:moveTo>
                    <a:pt x="36182" y="30022"/>
                  </a:moveTo>
                  <a:lnTo>
                    <a:pt x="29121" y="27051"/>
                  </a:lnTo>
                  <a:lnTo>
                    <a:pt x="28321" y="29464"/>
                  </a:lnTo>
                  <a:lnTo>
                    <a:pt x="27012" y="31216"/>
                  </a:lnTo>
                  <a:lnTo>
                    <a:pt x="25361" y="33324"/>
                  </a:lnTo>
                  <a:lnTo>
                    <a:pt x="23075" y="35166"/>
                  </a:lnTo>
                  <a:lnTo>
                    <a:pt x="12992" y="35166"/>
                  </a:lnTo>
                  <a:lnTo>
                    <a:pt x="8153" y="30086"/>
                  </a:lnTo>
                  <a:lnTo>
                    <a:pt x="8153" y="12306"/>
                  </a:lnTo>
                  <a:lnTo>
                    <a:pt x="12712" y="6883"/>
                  </a:lnTo>
                  <a:lnTo>
                    <a:pt x="23418" y="6883"/>
                  </a:lnTo>
                  <a:lnTo>
                    <a:pt x="25641" y="9156"/>
                  </a:lnTo>
                  <a:lnTo>
                    <a:pt x="27520" y="11963"/>
                  </a:lnTo>
                  <a:lnTo>
                    <a:pt x="27990" y="14401"/>
                  </a:lnTo>
                  <a:lnTo>
                    <a:pt x="35496" y="12420"/>
                  </a:lnTo>
                  <a:lnTo>
                    <a:pt x="31623" y="0"/>
                  </a:lnTo>
                  <a:lnTo>
                    <a:pt x="19088" y="0"/>
                  </a:lnTo>
                  <a:lnTo>
                    <a:pt x="11772" y="1358"/>
                  </a:lnTo>
                  <a:lnTo>
                    <a:pt x="5689" y="5372"/>
                  </a:lnTo>
                  <a:lnTo>
                    <a:pt x="1536" y="11963"/>
                  </a:lnTo>
                  <a:lnTo>
                    <a:pt x="0" y="21018"/>
                  </a:lnTo>
                  <a:lnTo>
                    <a:pt x="1435" y="30010"/>
                  </a:lnTo>
                  <a:lnTo>
                    <a:pt x="5397" y="36677"/>
                  </a:lnTo>
                  <a:lnTo>
                    <a:pt x="11366" y="40830"/>
                  </a:lnTo>
                  <a:lnTo>
                    <a:pt x="18796" y="42265"/>
                  </a:lnTo>
                  <a:lnTo>
                    <a:pt x="25361" y="42265"/>
                  </a:lnTo>
                  <a:lnTo>
                    <a:pt x="29857" y="39370"/>
                  </a:lnTo>
                  <a:lnTo>
                    <a:pt x="34696" y="33680"/>
                  </a:lnTo>
                  <a:lnTo>
                    <a:pt x="36182" y="30022"/>
                  </a:lnTo>
                  <a:close/>
                </a:path>
                <a:path w="676275" h="42545">
                  <a:moveTo>
                    <a:pt x="122339" y="21120"/>
                  </a:moveTo>
                  <a:lnTo>
                    <a:pt x="120751" y="12039"/>
                  </a:lnTo>
                  <a:lnTo>
                    <a:pt x="117411" y="6870"/>
                  </a:lnTo>
                  <a:lnTo>
                    <a:pt x="116459" y="5422"/>
                  </a:lnTo>
                  <a:lnTo>
                    <a:pt x="114985" y="4457"/>
                  </a:lnTo>
                  <a:lnTo>
                    <a:pt x="114985" y="14122"/>
                  </a:lnTo>
                  <a:lnTo>
                    <a:pt x="114642" y="31673"/>
                  </a:lnTo>
                  <a:lnTo>
                    <a:pt x="108204" y="35318"/>
                  </a:lnTo>
                  <a:lnTo>
                    <a:pt x="96520" y="35318"/>
                  </a:lnTo>
                  <a:lnTo>
                    <a:pt x="91516" y="29895"/>
                  </a:lnTo>
                  <a:lnTo>
                    <a:pt x="91516" y="12471"/>
                  </a:lnTo>
                  <a:lnTo>
                    <a:pt x="96126" y="6870"/>
                  </a:lnTo>
                  <a:lnTo>
                    <a:pt x="110934" y="6870"/>
                  </a:lnTo>
                  <a:lnTo>
                    <a:pt x="114985" y="14122"/>
                  </a:lnTo>
                  <a:lnTo>
                    <a:pt x="114985" y="4457"/>
                  </a:lnTo>
                  <a:lnTo>
                    <a:pt x="110299" y="1371"/>
                  </a:lnTo>
                  <a:lnTo>
                    <a:pt x="103073" y="0"/>
                  </a:lnTo>
                  <a:lnTo>
                    <a:pt x="95415" y="1587"/>
                  </a:lnTo>
                  <a:lnTo>
                    <a:pt x="89281" y="5981"/>
                  </a:lnTo>
                  <a:lnTo>
                    <a:pt x="85229" y="12687"/>
                  </a:lnTo>
                  <a:lnTo>
                    <a:pt x="83769" y="21120"/>
                  </a:lnTo>
                  <a:lnTo>
                    <a:pt x="83756" y="26250"/>
                  </a:lnTo>
                  <a:lnTo>
                    <a:pt x="85128" y="31496"/>
                  </a:lnTo>
                  <a:lnTo>
                    <a:pt x="93218" y="40843"/>
                  </a:lnTo>
                  <a:lnTo>
                    <a:pt x="97891" y="42252"/>
                  </a:lnTo>
                  <a:lnTo>
                    <a:pt x="102958" y="42252"/>
                  </a:lnTo>
                  <a:lnTo>
                    <a:pt x="111188" y="40576"/>
                  </a:lnTo>
                  <a:lnTo>
                    <a:pt x="117259" y="36017"/>
                  </a:lnTo>
                  <a:lnTo>
                    <a:pt x="117652" y="35318"/>
                  </a:lnTo>
                  <a:lnTo>
                    <a:pt x="121031" y="29286"/>
                  </a:lnTo>
                  <a:lnTo>
                    <a:pt x="122339" y="21120"/>
                  </a:lnTo>
                  <a:close/>
                </a:path>
                <a:path w="676275" h="42545">
                  <a:moveTo>
                    <a:pt x="210654" y="1028"/>
                  </a:moveTo>
                  <a:lnTo>
                    <a:pt x="199707" y="1028"/>
                  </a:lnTo>
                  <a:lnTo>
                    <a:pt x="192024" y="30873"/>
                  </a:lnTo>
                  <a:lnTo>
                    <a:pt x="184162" y="1028"/>
                  </a:lnTo>
                  <a:lnTo>
                    <a:pt x="173215" y="1028"/>
                  </a:lnTo>
                  <a:lnTo>
                    <a:pt x="173215" y="41249"/>
                  </a:lnTo>
                  <a:lnTo>
                    <a:pt x="180568" y="41249"/>
                  </a:lnTo>
                  <a:lnTo>
                    <a:pt x="179832" y="8191"/>
                  </a:lnTo>
                  <a:lnTo>
                    <a:pt x="188544" y="41249"/>
                  </a:lnTo>
                  <a:lnTo>
                    <a:pt x="195326" y="41249"/>
                  </a:lnTo>
                  <a:lnTo>
                    <a:pt x="204000" y="8191"/>
                  </a:lnTo>
                  <a:lnTo>
                    <a:pt x="203314" y="41249"/>
                  </a:lnTo>
                  <a:lnTo>
                    <a:pt x="210654" y="41249"/>
                  </a:lnTo>
                  <a:lnTo>
                    <a:pt x="210654" y="1028"/>
                  </a:lnTo>
                  <a:close/>
                </a:path>
                <a:path w="676275" h="42545">
                  <a:moveTo>
                    <a:pt x="300863" y="1028"/>
                  </a:moveTo>
                  <a:lnTo>
                    <a:pt x="289928" y="1028"/>
                  </a:lnTo>
                  <a:lnTo>
                    <a:pt x="282232" y="30873"/>
                  </a:lnTo>
                  <a:lnTo>
                    <a:pt x="274370" y="1028"/>
                  </a:lnTo>
                  <a:lnTo>
                    <a:pt x="263423" y="1028"/>
                  </a:lnTo>
                  <a:lnTo>
                    <a:pt x="263423" y="41249"/>
                  </a:lnTo>
                  <a:lnTo>
                    <a:pt x="270776" y="41249"/>
                  </a:lnTo>
                  <a:lnTo>
                    <a:pt x="270027" y="8191"/>
                  </a:lnTo>
                  <a:lnTo>
                    <a:pt x="278752" y="41249"/>
                  </a:lnTo>
                  <a:lnTo>
                    <a:pt x="285534" y="41249"/>
                  </a:lnTo>
                  <a:lnTo>
                    <a:pt x="294195" y="8191"/>
                  </a:lnTo>
                  <a:lnTo>
                    <a:pt x="293509" y="41249"/>
                  </a:lnTo>
                  <a:lnTo>
                    <a:pt x="300863" y="41249"/>
                  </a:lnTo>
                  <a:lnTo>
                    <a:pt x="300863" y="1028"/>
                  </a:lnTo>
                  <a:close/>
                </a:path>
                <a:path w="676275" h="42545">
                  <a:moveTo>
                    <a:pt x="361264" y="1028"/>
                  </a:moveTo>
                  <a:lnTo>
                    <a:pt x="353847" y="1028"/>
                  </a:lnTo>
                  <a:lnTo>
                    <a:pt x="353847" y="41249"/>
                  </a:lnTo>
                  <a:lnTo>
                    <a:pt x="361264" y="41249"/>
                  </a:lnTo>
                  <a:lnTo>
                    <a:pt x="361264" y="1028"/>
                  </a:lnTo>
                  <a:close/>
                </a:path>
                <a:path w="676275" h="42545">
                  <a:moveTo>
                    <a:pt x="440690" y="1028"/>
                  </a:moveTo>
                  <a:lnTo>
                    <a:pt x="411175" y="1028"/>
                  </a:lnTo>
                  <a:lnTo>
                    <a:pt x="411175" y="7861"/>
                  </a:lnTo>
                  <a:lnTo>
                    <a:pt x="422059" y="7861"/>
                  </a:lnTo>
                  <a:lnTo>
                    <a:pt x="422059" y="41262"/>
                  </a:lnTo>
                  <a:lnTo>
                    <a:pt x="429577" y="41262"/>
                  </a:lnTo>
                  <a:lnTo>
                    <a:pt x="429577" y="7861"/>
                  </a:lnTo>
                  <a:lnTo>
                    <a:pt x="440690" y="7861"/>
                  </a:lnTo>
                  <a:lnTo>
                    <a:pt x="440690" y="1028"/>
                  </a:lnTo>
                  <a:close/>
                </a:path>
                <a:path w="676275" h="42545">
                  <a:moveTo>
                    <a:pt x="516674" y="1028"/>
                  </a:moveTo>
                  <a:lnTo>
                    <a:pt x="487146" y="1028"/>
                  </a:lnTo>
                  <a:lnTo>
                    <a:pt x="487146" y="7861"/>
                  </a:lnTo>
                  <a:lnTo>
                    <a:pt x="498030" y="7861"/>
                  </a:lnTo>
                  <a:lnTo>
                    <a:pt x="498030" y="41262"/>
                  </a:lnTo>
                  <a:lnTo>
                    <a:pt x="505548" y="41262"/>
                  </a:lnTo>
                  <a:lnTo>
                    <a:pt x="505548" y="7861"/>
                  </a:lnTo>
                  <a:lnTo>
                    <a:pt x="516674" y="7861"/>
                  </a:lnTo>
                  <a:lnTo>
                    <a:pt x="516674" y="1028"/>
                  </a:lnTo>
                  <a:close/>
                </a:path>
                <a:path w="676275" h="42545">
                  <a:moveTo>
                    <a:pt x="596277" y="34455"/>
                  </a:moveTo>
                  <a:lnTo>
                    <a:pt x="573646" y="34455"/>
                  </a:lnTo>
                  <a:lnTo>
                    <a:pt x="573646" y="23698"/>
                  </a:lnTo>
                  <a:lnTo>
                    <a:pt x="593026" y="23698"/>
                  </a:lnTo>
                  <a:lnTo>
                    <a:pt x="593026" y="17195"/>
                  </a:lnTo>
                  <a:lnTo>
                    <a:pt x="573646" y="17195"/>
                  </a:lnTo>
                  <a:lnTo>
                    <a:pt x="573646" y="7747"/>
                  </a:lnTo>
                  <a:lnTo>
                    <a:pt x="594842" y="7747"/>
                  </a:lnTo>
                  <a:lnTo>
                    <a:pt x="594842" y="1028"/>
                  </a:lnTo>
                  <a:lnTo>
                    <a:pt x="566242" y="1028"/>
                  </a:lnTo>
                  <a:lnTo>
                    <a:pt x="566242" y="41262"/>
                  </a:lnTo>
                  <a:lnTo>
                    <a:pt x="596277" y="41262"/>
                  </a:lnTo>
                  <a:lnTo>
                    <a:pt x="596277" y="34455"/>
                  </a:lnTo>
                  <a:close/>
                </a:path>
                <a:path w="676275" h="42545">
                  <a:moveTo>
                    <a:pt x="675817" y="34455"/>
                  </a:moveTo>
                  <a:lnTo>
                    <a:pt x="653199" y="34455"/>
                  </a:lnTo>
                  <a:lnTo>
                    <a:pt x="653199" y="23698"/>
                  </a:lnTo>
                  <a:lnTo>
                    <a:pt x="672579" y="23698"/>
                  </a:lnTo>
                  <a:lnTo>
                    <a:pt x="672579" y="17195"/>
                  </a:lnTo>
                  <a:lnTo>
                    <a:pt x="653199" y="17195"/>
                  </a:lnTo>
                  <a:lnTo>
                    <a:pt x="653199" y="7747"/>
                  </a:lnTo>
                  <a:lnTo>
                    <a:pt x="674395" y="7747"/>
                  </a:lnTo>
                  <a:lnTo>
                    <a:pt x="674395" y="1028"/>
                  </a:lnTo>
                  <a:lnTo>
                    <a:pt x="645795" y="1028"/>
                  </a:lnTo>
                  <a:lnTo>
                    <a:pt x="645795" y="41262"/>
                  </a:lnTo>
                  <a:lnTo>
                    <a:pt x="675817" y="41262"/>
                  </a:lnTo>
                  <a:lnTo>
                    <a:pt x="675817" y="3445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4161" y="6084410"/>
              <a:ext cx="246672" cy="24667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1059642" y="6084417"/>
              <a:ext cx="674370" cy="181610"/>
            </a:xfrm>
            <a:custGeom>
              <a:avLst/>
              <a:gdLst/>
              <a:ahLst/>
              <a:cxnLst/>
              <a:rect l="l" t="t" r="r" b="b"/>
              <a:pathLst>
                <a:path w="674370" h="181610">
                  <a:moveTo>
                    <a:pt x="7416" y="1041"/>
                  </a:moveTo>
                  <a:lnTo>
                    <a:pt x="12" y="1041"/>
                  </a:lnTo>
                  <a:lnTo>
                    <a:pt x="12" y="41262"/>
                  </a:lnTo>
                  <a:lnTo>
                    <a:pt x="7416" y="41262"/>
                  </a:lnTo>
                  <a:lnTo>
                    <a:pt x="7416" y="1041"/>
                  </a:lnTo>
                  <a:close/>
                </a:path>
                <a:path w="674370" h="181610">
                  <a:moveTo>
                    <a:pt x="70154" y="1028"/>
                  </a:moveTo>
                  <a:lnTo>
                    <a:pt x="62750" y="1028"/>
                  </a:lnTo>
                  <a:lnTo>
                    <a:pt x="63665" y="29464"/>
                  </a:lnTo>
                  <a:lnTo>
                    <a:pt x="45885" y="1028"/>
                  </a:lnTo>
                  <a:lnTo>
                    <a:pt x="39103" y="1028"/>
                  </a:lnTo>
                  <a:lnTo>
                    <a:pt x="39103" y="41262"/>
                  </a:lnTo>
                  <a:lnTo>
                    <a:pt x="46443" y="41262"/>
                  </a:lnTo>
                  <a:lnTo>
                    <a:pt x="45999" y="13042"/>
                  </a:lnTo>
                  <a:lnTo>
                    <a:pt x="63614" y="41262"/>
                  </a:lnTo>
                  <a:lnTo>
                    <a:pt x="70154" y="41262"/>
                  </a:lnTo>
                  <a:lnTo>
                    <a:pt x="70154" y="1028"/>
                  </a:lnTo>
                  <a:close/>
                </a:path>
                <a:path w="674370" h="181610">
                  <a:moveTo>
                    <a:pt x="104622" y="178079"/>
                  </a:moveTo>
                  <a:lnTo>
                    <a:pt x="81330" y="139484"/>
                  </a:lnTo>
                  <a:lnTo>
                    <a:pt x="77952" y="133896"/>
                  </a:lnTo>
                  <a:lnTo>
                    <a:pt x="83070" y="131876"/>
                  </a:lnTo>
                  <a:lnTo>
                    <a:pt x="87718" y="130187"/>
                  </a:lnTo>
                  <a:lnTo>
                    <a:pt x="92062" y="125526"/>
                  </a:lnTo>
                  <a:lnTo>
                    <a:pt x="99961" y="117487"/>
                  </a:lnTo>
                  <a:lnTo>
                    <a:pt x="99987" y="117005"/>
                  </a:lnTo>
                  <a:lnTo>
                    <a:pt x="100431" y="107708"/>
                  </a:lnTo>
                  <a:lnTo>
                    <a:pt x="100431" y="103657"/>
                  </a:lnTo>
                  <a:lnTo>
                    <a:pt x="99529" y="95135"/>
                  </a:lnTo>
                  <a:lnTo>
                    <a:pt x="98285" y="91567"/>
                  </a:lnTo>
                  <a:lnTo>
                    <a:pt x="96431" y="86220"/>
                  </a:lnTo>
                  <a:lnTo>
                    <a:pt x="65874" y="69037"/>
                  </a:lnTo>
                  <a:lnTo>
                    <a:pt x="65874" y="91884"/>
                  </a:lnTo>
                  <a:lnTo>
                    <a:pt x="65874" y="116713"/>
                  </a:lnTo>
                  <a:lnTo>
                    <a:pt x="54864" y="117005"/>
                  </a:lnTo>
                  <a:lnTo>
                    <a:pt x="34709" y="117005"/>
                  </a:lnTo>
                  <a:lnTo>
                    <a:pt x="34709" y="91567"/>
                  </a:lnTo>
                  <a:lnTo>
                    <a:pt x="55016" y="91567"/>
                  </a:lnTo>
                  <a:lnTo>
                    <a:pt x="65874" y="91884"/>
                  </a:lnTo>
                  <a:lnTo>
                    <a:pt x="65874" y="69037"/>
                  </a:lnTo>
                  <a:lnTo>
                    <a:pt x="62217" y="68770"/>
                  </a:lnTo>
                  <a:lnTo>
                    <a:pt x="54559" y="68630"/>
                  </a:lnTo>
                  <a:lnTo>
                    <a:pt x="0" y="68630"/>
                  </a:lnTo>
                  <a:lnTo>
                    <a:pt x="0" y="178079"/>
                  </a:lnTo>
                  <a:lnTo>
                    <a:pt x="34709" y="178079"/>
                  </a:lnTo>
                  <a:lnTo>
                    <a:pt x="34709" y="139484"/>
                  </a:lnTo>
                  <a:lnTo>
                    <a:pt x="44945" y="139484"/>
                  </a:lnTo>
                  <a:lnTo>
                    <a:pt x="66179" y="178079"/>
                  </a:lnTo>
                  <a:lnTo>
                    <a:pt x="104622" y="178079"/>
                  </a:lnTo>
                  <a:close/>
                </a:path>
                <a:path w="674370" h="181610">
                  <a:moveTo>
                    <a:pt x="125577" y="1028"/>
                  </a:moveTo>
                  <a:lnTo>
                    <a:pt x="96050" y="1028"/>
                  </a:lnTo>
                  <a:lnTo>
                    <a:pt x="96050" y="7874"/>
                  </a:lnTo>
                  <a:lnTo>
                    <a:pt x="106934" y="7874"/>
                  </a:lnTo>
                  <a:lnTo>
                    <a:pt x="106934" y="41262"/>
                  </a:lnTo>
                  <a:lnTo>
                    <a:pt x="114452" y="41262"/>
                  </a:lnTo>
                  <a:lnTo>
                    <a:pt x="114452" y="7874"/>
                  </a:lnTo>
                  <a:lnTo>
                    <a:pt x="125577" y="7874"/>
                  </a:lnTo>
                  <a:lnTo>
                    <a:pt x="125577" y="1028"/>
                  </a:lnTo>
                  <a:close/>
                </a:path>
                <a:path w="674370" h="181610">
                  <a:moveTo>
                    <a:pt x="181203" y="34467"/>
                  </a:moveTo>
                  <a:lnTo>
                    <a:pt x="158572" y="34467"/>
                  </a:lnTo>
                  <a:lnTo>
                    <a:pt x="158572" y="23698"/>
                  </a:lnTo>
                  <a:lnTo>
                    <a:pt x="177952" y="23698"/>
                  </a:lnTo>
                  <a:lnTo>
                    <a:pt x="177952" y="17208"/>
                  </a:lnTo>
                  <a:lnTo>
                    <a:pt x="158572" y="17208"/>
                  </a:lnTo>
                  <a:lnTo>
                    <a:pt x="158572" y="7747"/>
                  </a:lnTo>
                  <a:lnTo>
                    <a:pt x="179781" y="7747"/>
                  </a:lnTo>
                  <a:lnTo>
                    <a:pt x="179781" y="1028"/>
                  </a:lnTo>
                  <a:lnTo>
                    <a:pt x="151155" y="1028"/>
                  </a:lnTo>
                  <a:lnTo>
                    <a:pt x="151155" y="41262"/>
                  </a:lnTo>
                  <a:lnTo>
                    <a:pt x="181203" y="41262"/>
                  </a:lnTo>
                  <a:lnTo>
                    <a:pt x="181203" y="34467"/>
                  </a:lnTo>
                  <a:close/>
                </a:path>
                <a:path w="674370" h="181610">
                  <a:moveTo>
                    <a:pt x="210337" y="154190"/>
                  </a:moveTo>
                  <a:lnTo>
                    <a:pt x="153682" y="154190"/>
                  </a:lnTo>
                  <a:lnTo>
                    <a:pt x="153682" y="132600"/>
                  </a:lnTo>
                  <a:lnTo>
                    <a:pt x="202272" y="132600"/>
                  </a:lnTo>
                  <a:lnTo>
                    <a:pt x="202272" y="108470"/>
                  </a:lnTo>
                  <a:lnTo>
                    <a:pt x="153682" y="108470"/>
                  </a:lnTo>
                  <a:lnTo>
                    <a:pt x="153682" y="93230"/>
                  </a:lnTo>
                  <a:lnTo>
                    <a:pt x="205676" y="93230"/>
                  </a:lnTo>
                  <a:lnTo>
                    <a:pt x="205676" y="69100"/>
                  </a:lnTo>
                  <a:lnTo>
                    <a:pt x="119037" y="69100"/>
                  </a:lnTo>
                  <a:lnTo>
                    <a:pt x="119037" y="93230"/>
                  </a:lnTo>
                  <a:lnTo>
                    <a:pt x="119037" y="108470"/>
                  </a:lnTo>
                  <a:lnTo>
                    <a:pt x="119037" y="132600"/>
                  </a:lnTo>
                  <a:lnTo>
                    <a:pt x="119037" y="154190"/>
                  </a:lnTo>
                  <a:lnTo>
                    <a:pt x="119037" y="178320"/>
                  </a:lnTo>
                  <a:lnTo>
                    <a:pt x="210337" y="178320"/>
                  </a:lnTo>
                  <a:lnTo>
                    <a:pt x="210337" y="154190"/>
                  </a:lnTo>
                  <a:close/>
                </a:path>
                <a:path w="674370" h="181610">
                  <a:moveTo>
                    <a:pt x="240080" y="41262"/>
                  </a:moveTo>
                  <a:lnTo>
                    <a:pt x="231902" y="26339"/>
                  </a:lnTo>
                  <a:lnTo>
                    <a:pt x="231127" y="24904"/>
                  </a:lnTo>
                  <a:lnTo>
                    <a:pt x="233400" y="24218"/>
                  </a:lnTo>
                  <a:lnTo>
                    <a:pt x="239052" y="21551"/>
                  </a:lnTo>
                  <a:lnTo>
                    <a:pt x="239052" y="20104"/>
                  </a:lnTo>
                  <a:lnTo>
                    <a:pt x="239052" y="9169"/>
                  </a:lnTo>
                  <a:lnTo>
                    <a:pt x="238036" y="7518"/>
                  </a:lnTo>
                  <a:lnTo>
                    <a:pt x="237109" y="5981"/>
                  </a:lnTo>
                  <a:lnTo>
                    <a:pt x="234607" y="3924"/>
                  </a:lnTo>
                  <a:lnTo>
                    <a:pt x="231406" y="1358"/>
                  </a:lnTo>
                  <a:lnTo>
                    <a:pt x="231406" y="19659"/>
                  </a:lnTo>
                  <a:lnTo>
                    <a:pt x="225996" y="19951"/>
                  </a:lnTo>
                  <a:lnTo>
                    <a:pt x="222910" y="20053"/>
                  </a:lnTo>
                  <a:lnTo>
                    <a:pt x="221945" y="20104"/>
                  </a:lnTo>
                  <a:lnTo>
                    <a:pt x="216763" y="20104"/>
                  </a:lnTo>
                  <a:lnTo>
                    <a:pt x="216763" y="7518"/>
                  </a:lnTo>
                  <a:lnTo>
                    <a:pt x="224675" y="7518"/>
                  </a:lnTo>
                  <a:lnTo>
                    <a:pt x="226618" y="7581"/>
                  </a:lnTo>
                  <a:lnTo>
                    <a:pt x="231355" y="9969"/>
                  </a:lnTo>
                  <a:lnTo>
                    <a:pt x="231406" y="19659"/>
                  </a:lnTo>
                  <a:lnTo>
                    <a:pt x="231406" y="1358"/>
                  </a:lnTo>
                  <a:lnTo>
                    <a:pt x="231063" y="1079"/>
                  </a:lnTo>
                  <a:lnTo>
                    <a:pt x="227482" y="1079"/>
                  </a:lnTo>
                  <a:lnTo>
                    <a:pt x="222123" y="1028"/>
                  </a:lnTo>
                  <a:lnTo>
                    <a:pt x="209296" y="1028"/>
                  </a:lnTo>
                  <a:lnTo>
                    <a:pt x="209296" y="41262"/>
                  </a:lnTo>
                  <a:lnTo>
                    <a:pt x="216763" y="41262"/>
                  </a:lnTo>
                  <a:lnTo>
                    <a:pt x="216763" y="26339"/>
                  </a:lnTo>
                  <a:lnTo>
                    <a:pt x="223481" y="26339"/>
                  </a:lnTo>
                  <a:lnTo>
                    <a:pt x="231470" y="41262"/>
                  </a:lnTo>
                  <a:lnTo>
                    <a:pt x="240080" y="41262"/>
                  </a:lnTo>
                  <a:close/>
                </a:path>
                <a:path w="674370" h="181610">
                  <a:moveTo>
                    <a:pt x="299567" y="1028"/>
                  </a:moveTo>
                  <a:lnTo>
                    <a:pt x="292163" y="1028"/>
                  </a:lnTo>
                  <a:lnTo>
                    <a:pt x="293077" y="29464"/>
                  </a:lnTo>
                  <a:lnTo>
                    <a:pt x="275297" y="1028"/>
                  </a:lnTo>
                  <a:lnTo>
                    <a:pt x="268516" y="1028"/>
                  </a:lnTo>
                  <a:lnTo>
                    <a:pt x="268516" y="41262"/>
                  </a:lnTo>
                  <a:lnTo>
                    <a:pt x="275869" y="41262"/>
                  </a:lnTo>
                  <a:lnTo>
                    <a:pt x="275412" y="13042"/>
                  </a:lnTo>
                  <a:lnTo>
                    <a:pt x="293014" y="41262"/>
                  </a:lnTo>
                  <a:lnTo>
                    <a:pt x="299567" y="41262"/>
                  </a:lnTo>
                  <a:lnTo>
                    <a:pt x="299567" y="1028"/>
                  </a:lnTo>
                  <a:close/>
                </a:path>
                <a:path w="674370" h="181610">
                  <a:moveTo>
                    <a:pt x="328930" y="142532"/>
                  </a:moveTo>
                  <a:lnTo>
                    <a:pt x="298272" y="110363"/>
                  </a:lnTo>
                  <a:lnTo>
                    <a:pt x="271018" y="105130"/>
                  </a:lnTo>
                  <a:lnTo>
                    <a:pt x="265430" y="103860"/>
                  </a:lnTo>
                  <a:lnTo>
                    <a:pt x="265430" y="93002"/>
                  </a:lnTo>
                  <a:lnTo>
                    <a:pt x="271945" y="91452"/>
                  </a:lnTo>
                  <a:lnTo>
                    <a:pt x="283425" y="91452"/>
                  </a:lnTo>
                  <a:lnTo>
                    <a:pt x="291820" y="92367"/>
                  </a:lnTo>
                  <a:lnTo>
                    <a:pt x="302869" y="97967"/>
                  </a:lnTo>
                  <a:lnTo>
                    <a:pt x="306438" y="102616"/>
                  </a:lnTo>
                  <a:lnTo>
                    <a:pt x="328168" y="84455"/>
                  </a:lnTo>
                  <a:lnTo>
                    <a:pt x="288251" y="65532"/>
                  </a:lnTo>
                  <a:lnTo>
                    <a:pt x="279082" y="65074"/>
                  </a:lnTo>
                  <a:lnTo>
                    <a:pt x="264693" y="66319"/>
                  </a:lnTo>
                  <a:lnTo>
                    <a:pt x="231762" y="91909"/>
                  </a:lnTo>
                  <a:lnTo>
                    <a:pt x="230670" y="96862"/>
                  </a:lnTo>
                  <a:lnTo>
                    <a:pt x="230670" y="101688"/>
                  </a:lnTo>
                  <a:lnTo>
                    <a:pt x="260464" y="133515"/>
                  </a:lnTo>
                  <a:lnTo>
                    <a:pt x="283540" y="138201"/>
                  </a:lnTo>
                  <a:lnTo>
                    <a:pt x="289013" y="139573"/>
                  </a:lnTo>
                  <a:lnTo>
                    <a:pt x="295071" y="141605"/>
                  </a:lnTo>
                  <a:lnTo>
                    <a:pt x="295071" y="154330"/>
                  </a:lnTo>
                  <a:lnTo>
                    <a:pt x="273342" y="154635"/>
                  </a:lnTo>
                  <a:lnTo>
                    <a:pt x="267754" y="153695"/>
                  </a:lnTo>
                  <a:lnTo>
                    <a:pt x="253784" y="149034"/>
                  </a:lnTo>
                  <a:lnTo>
                    <a:pt x="248056" y="140195"/>
                  </a:lnTo>
                  <a:lnTo>
                    <a:pt x="221500" y="157264"/>
                  </a:lnTo>
                  <a:lnTo>
                    <a:pt x="258343" y="179641"/>
                  </a:lnTo>
                  <a:lnTo>
                    <a:pt x="277393" y="181330"/>
                  </a:lnTo>
                  <a:lnTo>
                    <a:pt x="284518" y="181114"/>
                  </a:lnTo>
                  <a:lnTo>
                    <a:pt x="322783" y="162814"/>
                  </a:lnTo>
                  <a:lnTo>
                    <a:pt x="328091" y="150520"/>
                  </a:lnTo>
                  <a:lnTo>
                    <a:pt x="328930" y="142532"/>
                  </a:lnTo>
                  <a:close/>
                </a:path>
                <a:path w="674370" h="181610">
                  <a:moveTo>
                    <a:pt x="360387" y="41262"/>
                  </a:moveTo>
                  <a:lnTo>
                    <a:pt x="357695" y="33388"/>
                  </a:lnTo>
                  <a:lnTo>
                    <a:pt x="355460" y="26847"/>
                  </a:lnTo>
                  <a:lnTo>
                    <a:pt x="349148" y="8318"/>
                  </a:lnTo>
                  <a:lnTo>
                    <a:pt x="348018" y="5016"/>
                  </a:lnTo>
                  <a:lnTo>
                    <a:pt x="348018" y="26847"/>
                  </a:lnTo>
                  <a:lnTo>
                    <a:pt x="336918" y="26847"/>
                  </a:lnTo>
                  <a:lnTo>
                    <a:pt x="342506" y="8318"/>
                  </a:lnTo>
                  <a:lnTo>
                    <a:pt x="348018" y="26847"/>
                  </a:lnTo>
                  <a:lnTo>
                    <a:pt x="348018" y="5016"/>
                  </a:lnTo>
                  <a:lnTo>
                    <a:pt x="346659" y="1028"/>
                  </a:lnTo>
                  <a:lnTo>
                    <a:pt x="338112" y="1028"/>
                  </a:lnTo>
                  <a:lnTo>
                    <a:pt x="324548" y="41262"/>
                  </a:lnTo>
                  <a:lnTo>
                    <a:pt x="332587" y="41262"/>
                  </a:lnTo>
                  <a:lnTo>
                    <a:pt x="334924" y="33388"/>
                  </a:lnTo>
                  <a:lnTo>
                    <a:pt x="350012" y="33388"/>
                  </a:lnTo>
                  <a:lnTo>
                    <a:pt x="352348" y="41262"/>
                  </a:lnTo>
                  <a:lnTo>
                    <a:pt x="360387" y="41262"/>
                  </a:lnTo>
                  <a:close/>
                </a:path>
                <a:path w="674370" h="181610">
                  <a:moveTo>
                    <a:pt x="407098" y="1028"/>
                  </a:moveTo>
                  <a:lnTo>
                    <a:pt x="377571" y="1028"/>
                  </a:lnTo>
                  <a:lnTo>
                    <a:pt x="377571" y="7874"/>
                  </a:lnTo>
                  <a:lnTo>
                    <a:pt x="388454" y="7874"/>
                  </a:lnTo>
                  <a:lnTo>
                    <a:pt x="388454" y="41262"/>
                  </a:lnTo>
                  <a:lnTo>
                    <a:pt x="395986" y="41262"/>
                  </a:lnTo>
                  <a:lnTo>
                    <a:pt x="395986" y="7874"/>
                  </a:lnTo>
                  <a:lnTo>
                    <a:pt x="407098" y="7874"/>
                  </a:lnTo>
                  <a:lnTo>
                    <a:pt x="407098" y="1028"/>
                  </a:lnTo>
                  <a:close/>
                </a:path>
                <a:path w="674370" h="181610">
                  <a:moveTo>
                    <a:pt x="440207" y="1041"/>
                  </a:moveTo>
                  <a:lnTo>
                    <a:pt x="432816" y="1041"/>
                  </a:lnTo>
                  <a:lnTo>
                    <a:pt x="432816" y="41262"/>
                  </a:lnTo>
                  <a:lnTo>
                    <a:pt x="440207" y="41262"/>
                  </a:lnTo>
                  <a:lnTo>
                    <a:pt x="440207" y="1041"/>
                  </a:lnTo>
                  <a:close/>
                </a:path>
                <a:path w="674370" h="181610">
                  <a:moveTo>
                    <a:pt x="450443" y="149821"/>
                  </a:moveTo>
                  <a:lnTo>
                    <a:pt x="420979" y="135534"/>
                  </a:lnTo>
                  <a:lnTo>
                    <a:pt x="419252" y="139928"/>
                  </a:lnTo>
                  <a:lnTo>
                    <a:pt x="415455" y="145935"/>
                  </a:lnTo>
                  <a:lnTo>
                    <a:pt x="408876" y="151244"/>
                  </a:lnTo>
                  <a:lnTo>
                    <a:pt x="398780" y="153530"/>
                  </a:lnTo>
                  <a:lnTo>
                    <a:pt x="387959" y="150876"/>
                  </a:lnTo>
                  <a:lnTo>
                    <a:pt x="380822" y="143814"/>
                  </a:lnTo>
                  <a:lnTo>
                    <a:pt x="376872" y="133705"/>
                  </a:lnTo>
                  <a:lnTo>
                    <a:pt x="375666" y="121881"/>
                  </a:lnTo>
                  <a:lnTo>
                    <a:pt x="375793" y="117309"/>
                  </a:lnTo>
                  <a:lnTo>
                    <a:pt x="391020" y="91440"/>
                  </a:lnTo>
                  <a:lnTo>
                    <a:pt x="398614" y="91440"/>
                  </a:lnTo>
                  <a:lnTo>
                    <a:pt x="407924" y="93357"/>
                  </a:lnTo>
                  <a:lnTo>
                    <a:pt x="414375" y="98056"/>
                  </a:lnTo>
                  <a:lnTo>
                    <a:pt x="418617" y="103949"/>
                  </a:lnTo>
                  <a:lnTo>
                    <a:pt x="421284" y="109461"/>
                  </a:lnTo>
                  <a:lnTo>
                    <a:pt x="450303" y="95135"/>
                  </a:lnTo>
                  <a:lnTo>
                    <a:pt x="421106" y="69011"/>
                  </a:lnTo>
                  <a:lnTo>
                    <a:pt x="397230" y="64579"/>
                  </a:lnTo>
                  <a:lnTo>
                    <a:pt x="372706" y="69723"/>
                  </a:lnTo>
                  <a:lnTo>
                    <a:pt x="354914" y="83235"/>
                  </a:lnTo>
                  <a:lnTo>
                    <a:pt x="344081" y="102247"/>
                  </a:lnTo>
                  <a:lnTo>
                    <a:pt x="340423" y="123901"/>
                  </a:lnTo>
                  <a:lnTo>
                    <a:pt x="343801" y="144754"/>
                  </a:lnTo>
                  <a:lnTo>
                    <a:pt x="354152" y="163220"/>
                  </a:lnTo>
                  <a:lnTo>
                    <a:pt x="371856" y="176428"/>
                  </a:lnTo>
                  <a:lnTo>
                    <a:pt x="397230" y="181470"/>
                  </a:lnTo>
                  <a:lnTo>
                    <a:pt x="408901" y="180505"/>
                  </a:lnTo>
                  <a:lnTo>
                    <a:pt x="445033" y="160070"/>
                  </a:lnTo>
                  <a:lnTo>
                    <a:pt x="450443" y="149821"/>
                  </a:lnTo>
                  <a:close/>
                </a:path>
                <a:path w="674370" h="181610">
                  <a:moveTo>
                    <a:pt x="506133" y="21145"/>
                  </a:moveTo>
                  <a:lnTo>
                    <a:pt x="504545" y="12039"/>
                  </a:lnTo>
                  <a:lnTo>
                    <a:pt x="501218" y="6896"/>
                  </a:lnTo>
                  <a:lnTo>
                    <a:pt x="500265" y="5422"/>
                  </a:lnTo>
                  <a:lnTo>
                    <a:pt x="498792" y="4457"/>
                  </a:lnTo>
                  <a:lnTo>
                    <a:pt x="498792" y="14147"/>
                  </a:lnTo>
                  <a:lnTo>
                    <a:pt x="498640" y="21145"/>
                  </a:lnTo>
                  <a:lnTo>
                    <a:pt x="498449" y="31686"/>
                  </a:lnTo>
                  <a:lnTo>
                    <a:pt x="491998" y="35344"/>
                  </a:lnTo>
                  <a:lnTo>
                    <a:pt x="480326" y="35344"/>
                  </a:lnTo>
                  <a:lnTo>
                    <a:pt x="475310" y="29921"/>
                  </a:lnTo>
                  <a:lnTo>
                    <a:pt x="475310" y="12496"/>
                  </a:lnTo>
                  <a:lnTo>
                    <a:pt x="479907" y="6896"/>
                  </a:lnTo>
                  <a:lnTo>
                    <a:pt x="494741" y="6896"/>
                  </a:lnTo>
                  <a:lnTo>
                    <a:pt x="498792" y="14147"/>
                  </a:lnTo>
                  <a:lnTo>
                    <a:pt x="498792" y="4457"/>
                  </a:lnTo>
                  <a:lnTo>
                    <a:pt x="494093" y="1371"/>
                  </a:lnTo>
                  <a:lnTo>
                    <a:pt x="486879" y="0"/>
                  </a:lnTo>
                  <a:lnTo>
                    <a:pt x="479221" y="1574"/>
                  </a:lnTo>
                  <a:lnTo>
                    <a:pt x="473087" y="5969"/>
                  </a:lnTo>
                  <a:lnTo>
                    <a:pt x="469023" y="12687"/>
                  </a:lnTo>
                  <a:lnTo>
                    <a:pt x="467563" y="21145"/>
                  </a:lnTo>
                  <a:lnTo>
                    <a:pt x="467550" y="26276"/>
                  </a:lnTo>
                  <a:lnTo>
                    <a:pt x="468922" y="31521"/>
                  </a:lnTo>
                  <a:lnTo>
                    <a:pt x="472897" y="36144"/>
                  </a:lnTo>
                  <a:lnTo>
                    <a:pt x="477012" y="40855"/>
                  </a:lnTo>
                  <a:lnTo>
                    <a:pt x="481685" y="42291"/>
                  </a:lnTo>
                  <a:lnTo>
                    <a:pt x="486765" y="42291"/>
                  </a:lnTo>
                  <a:lnTo>
                    <a:pt x="494995" y="40601"/>
                  </a:lnTo>
                  <a:lnTo>
                    <a:pt x="501065" y="36029"/>
                  </a:lnTo>
                  <a:lnTo>
                    <a:pt x="501446" y="35344"/>
                  </a:lnTo>
                  <a:lnTo>
                    <a:pt x="504825" y="29298"/>
                  </a:lnTo>
                  <a:lnTo>
                    <a:pt x="506133" y="21145"/>
                  </a:lnTo>
                  <a:close/>
                </a:path>
                <a:path w="674370" h="181610">
                  <a:moveTo>
                    <a:pt x="563930" y="68630"/>
                  </a:moveTo>
                  <a:lnTo>
                    <a:pt x="529018" y="68630"/>
                  </a:lnTo>
                  <a:lnTo>
                    <a:pt x="529018" y="136944"/>
                  </a:lnTo>
                  <a:lnTo>
                    <a:pt x="528866" y="146418"/>
                  </a:lnTo>
                  <a:lnTo>
                    <a:pt x="522820" y="152146"/>
                  </a:lnTo>
                  <a:lnTo>
                    <a:pt x="519239" y="154165"/>
                  </a:lnTo>
                  <a:lnTo>
                    <a:pt x="509778" y="154165"/>
                  </a:lnTo>
                  <a:lnTo>
                    <a:pt x="505574" y="153085"/>
                  </a:lnTo>
                  <a:lnTo>
                    <a:pt x="502793" y="150114"/>
                  </a:lnTo>
                  <a:lnTo>
                    <a:pt x="498906" y="146418"/>
                  </a:lnTo>
                  <a:lnTo>
                    <a:pt x="498754" y="136944"/>
                  </a:lnTo>
                  <a:lnTo>
                    <a:pt x="498754" y="68630"/>
                  </a:lnTo>
                  <a:lnTo>
                    <a:pt x="464121" y="68630"/>
                  </a:lnTo>
                  <a:lnTo>
                    <a:pt x="464121" y="133680"/>
                  </a:lnTo>
                  <a:lnTo>
                    <a:pt x="464489" y="142405"/>
                  </a:lnTo>
                  <a:lnTo>
                    <a:pt x="491375" y="177406"/>
                  </a:lnTo>
                  <a:lnTo>
                    <a:pt x="513499" y="181000"/>
                  </a:lnTo>
                  <a:lnTo>
                    <a:pt x="525386" y="180022"/>
                  </a:lnTo>
                  <a:lnTo>
                    <a:pt x="558495" y="158153"/>
                  </a:lnTo>
                  <a:lnTo>
                    <a:pt x="563930" y="126847"/>
                  </a:lnTo>
                  <a:lnTo>
                    <a:pt x="563930" y="68630"/>
                  </a:lnTo>
                  <a:close/>
                </a:path>
                <a:path w="674370" h="181610">
                  <a:moveTo>
                    <a:pt x="564464" y="1028"/>
                  </a:moveTo>
                  <a:lnTo>
                    <a:pt x="557047" y="1028"/>
                  </a:lnTo>
                  <a:lnTo>
                    <a:pt x="557949" y="29464"/>
                  </a:lnTo>
                  <a:lnTo>
                    <a:pt x="540169" y="1028"/>
                  </a:lnTo>
                  <a:lnTo>
                    <a:pt x="533374" y="1028"/>
                  </a:lnTo>
                  <a:lnTo>
                    <a:pt x="533374" y="41262"/>
                  </a:lnTo>
                  <a:lnTo>
                    <a:pt x="540740" y="41262"/>
                  </a:lnTo>
                  <a:lnTo>
                    <a:pt x="540283" y="13042"/>
                  </a:lnTo>
                  <a:lnTo>
                    <a:pt x="557898" y="41262"/>
                  </a:lnTo>
                  <a:lnTo>
                    <a:pt x="564464" y="41262"/>
                  </a:lnTo>
                  <a:lnTo>
                    <a:pt x="564464" y="1028"/>
                  </a:lnTo>
                  <a:close/>
                </a:path>
                <a:path w="674370" h="181610">
                  <a:moveTo>
                    <a:pt x="625271" y="41262"/>
                  </a:moveTo>
                  <a:lnTo>
                    <a:pt x="622579" y="33388"/>
                  </a:lnTo>
                  <a:lnTo>
                    <a:pt x="620344" y="26847"/>
                  </a:lnTo>
                  <a:lnTo>
                    <a:pt x="614019" y="8318"/>
                  </a:lnTo>
                  <a:lnTo>
                    <a:pt x="612902" y="5054"/>
                  </a:lnTo>
                  <a:lnTo>
                    <a:pt x="612902" y="26847"/>
                  </a:lnTo>
                  <a:lnTo>
                    <a:pt x="601789" y="26847"/>
                  </a:lnTo>
                  <a:lnTo>
                    <a:pt x="607377" y="8318"/>
                  </a:lnTo>
                  <a:lnTo>
                    <a:pt x="612902" y="26847"/>
                  </a:lnTo>
                  <a:lnTo>
                    <a:pt x="612902" y="5054"/>
                  </a:lnTo>
                  <a:lnTo>
                    <a:pt x="611530" y="1028"/>
                  </a:lnTo>
                  <a:lnTo>
                    <a:pt x="602983" y="1028"/>
                  </a:lnTo>
                  <a:lnTo>
                    <a:pt x="589419" y="41262"/>
                  </a:lnTo>
                  <a:lnTo>
                    <a:pt x="597458" y="41262"/>
                  </a:lnTo>
                  <a:lnTo>
                    <a:pt x="599795" y="33388"/>
                  </a:lnTo>
                  <a:lnTo>
                    <a:pt x="614883" y="33388"/>
                  </a:lnTo>
                  <a:lnTo>
                    <a:pt x="617245" y="41262"/>
                  </a:lnTo>
                  <a:lnTo>
                    <a:pt x="625271" y="41262"/>
                  </a:lnTo>
                  <a:close/>
                </a:path>
                <a:path w="674370" h="181610">
                  <a:moveTo>
                    <a:pt x="674001" y="154330"/>
                  </a:moveTo>
                  <a:lnTo>
                    <a:pt x="617474" y="154330"/>
                  </a:lnTo>
                  <a:lnTo>
                    <a:pt x="617474" y="132740"/>
                  </a:lnTo>
                  <a:lnTo>
                    <a:pt x="665937" y="132740"/>
                  </a:lnTo>
                  <a:lnTo>
                    <a:pt x="665937" y="108610"/>
                  </a:lnTo>
                  <a:lnTo>
                    <a:pt x="617474" y="108610"/>
                  </a:lnTo>
                  <a:lnTo>
                    <a:pt x="617474" y="92100"/>
                  </a:lnTo>
                  <a:lnTo>
                    <a:pt x="669340" y="92100"/>
                  </a:lnTo>
                  <a:lnTo>
                    <a:pt x="669340" y="69240"/>
                  </a:lnTo>
                  <a:lnTo>
                    <a:pt x="582701" y="69240"/>
                  </a:lnTo>
                  <a:lnTo>
                    <a:pt x="582701" y="92100"/>
                  </a:lnTo>
                  <a:lnTo>
                    <a:pt x="582701" y="108610"/>
                  </a:lnTo>
                  <a:lnTo>
                    <a:pt x="582701" y="132740"/>
                  </a:lnTo>
                  <a:lnTo>
                    <a:pt x="582701" y="154330"/>
                  </a:lnTo>
                  <a:lnTo>
                    <a:pt x="582701" y="178460"/>
                  </a:lnTo>
                  <a:lnTo>
                    <a:pt x="674001" y="178460"/>
                  </a:lnTo>
                  <a:lnTo>
                    <a:pt x="674001" y="154330"/>
                  </a:lnTo>
                  <a:close/>
                </a:path>
                <a:path w="674370" h="181610">
                  <a:moveTo>
                    <a:pt x="674001" y="34417"/>
                  </a:moveTo>
                  <a:lnTo>
                    <a:pt x="658050" y="34417"/>
                  </a:lnTo>
                  <a:lnTo>
                    <a:pt x="658050" y="952"/>
                  </a:lnTo>
                  <a:lnTo>
                    <a:pt x="650455" y="952"/>
                  </a:lnTo>
                  <a:lnTo>
                    <a:pt x="650455" y="41262"/>
                  </a:lnTo>
                  <a:lnTo>
                    <a:pt x="674001" y="41262"/>
                  </a:lnTo>
                  <a:lnTo>
                    <a:pt x="674001" y="3441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0" y="0"/>
            <a:ext cx="2402205" cy="6858000"/>
            <a:chOff x="0" y="0"/>
            <a:chExt cx="2402205" cy="6858000"/>
          </a:xfrm>
        </p:grpSpPr>
        <p:sp>
          <p:nvSpPr>
            <p:cNvPr id="37" name="object 37"/>
            <p:cNvSpPr/>
            <p:nvPr/>
          </p:nvSpPr>
          <p:spPr>
            <a:xfrm>
              <a:off x="0" y="0"/>
              <a:ext cx="390525" cy="6858000"/>
            </a:xfrm>
            <a:custGeom>
              <a:avLst/>
              <a:gdLst/>
              <a:ahLst/>
              <a:cxnLst/>
              <a:rect l="l" t="t" r="r" b="b"/>
              <a:pathLst>
                <a:path w="390525" h="6858000">
                  <a:moveTo>
                    <a:pt x="389991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89991" y="6858000"/>
                  </a:lnTo>
                  <a:lnTo>
                    <a:pt x="389991" y="0"/>
                  </a:lnTo>
                  <a:close/>
                </a:path>
              </a:pathLst>
            </a:custGeom>
            <a:solidFill>
              <a:srgbClr val="FFC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0615" y="1432318"/>
              <a:ext cx="1591056" cy="12329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1099</Words>
  <Application>Microsoft Office PowerPoint</Application>
  <PresentationFormat>Widescreen</PresentationFormat>
  <Paragraphs>160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Arial-BoldItalicMT</vt:lpstr>
      <vt:lpstr>Calibri</vt:lpstr>
      <vt:lpstr>Roboto</vt:lpstr>
      <vt:lpstr>Zapf Dingbats</vt:lpstr>
      <vt:lpstr>Office Theme</vt:lpstr>
      <vt:lpstr>Being a Buddy Course:</vt:lpstr>
      <vt:lpstr>Welcome to the Being a Buddy Course</vt:lpstr>
      <vt:lpstr>Being a Buddy Course – Session 1</vt:lpstr>
      <vt:lpstr>Being a Buddy Course – Session 1</vt:lpstr>
      <vt:lpstr>Being a Buddy Course – Session 1</vt:lpstr>
      <vt:lpstr>Being a Buddy Course</vt:lpstr>
      <vt:lpstr>Being a Buddy Course – Session 2</vt:lpstr>
      <vt:lpstr>Being a Buddy Course – Session 2</vt:lpstr>
      <vt:lpstr>Being a Buddy Course – Session 2</vt:lpstr>
      <vt:lpstr>Being a Buddy Course</vt:lpstr>
      <vt:lpstr>Being a Buddy Course – Session 3</vt:lpstr>
      <vt:lpstr>Being a Buddy Course – Session 3</vt:lpstr>
      <vt:lpstr>Being a Buddy Course – Session 3</vt:lpstr>
      <vt:lpstr>Being a Buddy Course – Session 3</vt:lpstr>
      <vt:lpstr>Being a Buddy Course – Session 3</vt:lpstr>
      <vt:lpstr>Being a Buddy Course – Session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a Buddy Course:</dc:title>
  <cp:lastModifiedBy>Cintia Shiratori</cp:lastModifiedBy>
  <cp:revision>5</cp:revision>
  <dcterms:created xsi:type="dcterms:W3CDTF">2023-02-08T11:11:14Z</dcterms:created>
  <dcterms:modified xsi:type="dcterms:W3CDTF">2023-02-15T14:43:03Z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2023-02-08T00:00:00Z</vt:filetime>
  </property>
  <property fmtid="{D5CDD505-2E9C-101B-9397-08002B2CF9AE}" pid="3" name="Creator">
    <vt:lpwstr>Adobe InDesign 18.1 (Macintosh)</vt:lpwstr>
  </property>
  <property fmtid="{D5CDD505-2E9C-101B-9397-08002B2CF9AE}" pid="4" name="LastSaved">
    <vt:filetime>2023-02-08T00:00:00Z</vt:filetime>
  </property>
  <property fmtid="{D5CDD505-2E9C-101B-9397-08002B2CF9AE}" pid="5" name="Producer">
    <vt:lpwstr>Adobe PDF Library 17.0</vt:lpwstr>
  </property>
</Properties>
</file>