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16"/>
  </p:notesMasterIdLst>
  <p:sldIdLst>
    <p:sldId id="540" r:id="rId3"/>
    <p:sldId id="552" r:id="rId4"/>
    <p:sldId id="549" r:id="rId5"/>
    <p:sldId id="551" r:id="rId6"/>
    <p:sldId id="544" r:id="rId7"/>
    <p:sldId id="542" r:id="rId8"/>
    <p:sldId id="553" r:id="rId9"/>
    <p:sldId id="546" r:id="rId10"/>
    <p:sldId id="558" r:id="rId11"/>
    <p:sldId id="556" r:id="rId12"/>
    <p:sldId id="559" r:id="rId13"/>
    <p:sldId id="557" r:id="rId14"/>
    <p:sldId id="54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a:srgbClr val="F5CE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9DB3AB-2DDF-4CAD-9F1A-3CC4DF55B8A5}" v="7" dt="2026-05-19T07:53:18.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9" autoAdjust="0"/>
    <p:restoredTop sz="85749" autoAdjust="0"/>
  </p:normalViewPr>
  <p:slideViewPr>
    <p:cSldViewPr snapToGrid="0">
      <p:cViewPr varScale="1">
        <p:scale>
          <a:sx n="95" d="100"/>
          <a:sy n="95" d="100"/>
        </p:scale>
        <p:origin x="828"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Ross" userId="20931223284_tp_box_2" providerId="OAuth2" clId="{5BDBD1C8-B718-4A74-B81B-50D32413CF03}"/>
    <pc:docChg chg="modSld">
      <pc:chgData name="Wendy Ross" userId="20931223284_tp_box_2" providerId="OAuth2" clId="{5BDBD1C8-B718-4A74-B81B-50D32413CF03}" dt="2026-05-19T12:23:13.974" v="5" actId="20577"/>
      <pc:docMkLst>
        <pc:docMk/>
      </pc:docMkLst>
      <pc:sldChg chg="modSp mod">
        <pc:chgData name="Wendy Ross" userId="20931223284_tp_box_2" providerId="OAuth2" clId="{5BDBD1C8-B718-4A74-B81B-50D32413CF03}" dt="2026-05-19T12:23:13.974" v="5" actId="20577"/>
        <pc:sldMkLst>
          <pc:docMk/>
          <pc:sldMk cId="806787808" sldId="542"/>
        </pc:sldMkLst>
        <pc:graphicFrameChg chg="modGraphic">
          <ac:chgData name="Wendy Ross" userId="20931223284_tp_box_2" providerId="OAuth2" clId="{5BDBD1C8-B718-4A74-B81B-50D32413CF03}" dt="2026-05-19T12:23:13.974" v="5" actId="20577"/>
          <ac:graphicFrameMkLst>
            <pc:docMk/>
            <pc:sldMk cId="806787808" sldId="542"/>
            <ac:graphicFrameMk id="14" creationId="{5252092A-1071-D068-F135-D8FB0A27ED15}"/>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D2A9C-EDE7-44D4-BAEC-8ADEB027A643}"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EC1995-32D4-409D-9516-257CD20308CB}" type="slidenum">
              <a:rPr lang="en-US" smtClean="0"/>
              <a:t>‹#›</a:t>
            </a:fld>
            <a:endParaRPr lang="en-US"/>
          </a:p>
        </p:txBody>
      </p:sp>
    </p:spTree>
    <p:extLst>
      <p:ext uri="{BB962C8B-B14F-4D97-AF65-F5344CB8AC3E}">
        <p14:creationId xmlns:p14="http://schemas.microsoft.com/office/powerpoint/2010/main" val="7532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fugeeweek.org.uk/simple-act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aspects of the 2026 theme include:</a:t>
            </a:r>
          </a:p>
          <a:p>
            <a:r>
              <a:rPr lang="en-US" dirty="0"/>
              <a:t>Celebrating Courage: Recognizing the courage of people seeking sanctuary through stories and community action.</a:t>
            </a:r>
          </a:p>
          <a:p>
            <a:r>
              <a:rPr lang="en-US" dirty="0"/>
              <a:t>Simple Acts: Encouraging daily acts of connection, such as having a "courageous conversation".</a:t>
            </a:r>
          </a:p>
          <a:p>
            <a:r>
              <a:rPr lang="en-US" dirty="0"/>
              <a:t>75th Anniversary: Marking 75 years of the Refugee Convention (1951-2026).</a:t>
            </a:r>
          </a:p>
          <a:p>
            <a:r>
              <a:rPr lang="en-US" dirty="0"/>
              <a:t>Core Pillars: The theme focuses on courage in everyday acts, such as navigating new systems, learning new languages, and </a:t>
            </a:r>
            <a:r>
              <a:rPr lang="en-US"/>
              <a:t>creating art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360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CC54-C4CD-37E3-F5D0-91E9F007D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4C099-3FCE-7797-7B72-D53718706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996D0-DB10-E71A-2E8A-A80FDE5AA9D3}"/>
              </a:ext>
            </a:extLst>
          </p:cNvPr>
          <p:cNvSpPr>
            <a:spLocks noGrp="1"/>
          </p:cNvSpPr>
          <p:nvPr>
            <p:ph type="body" idx="1"/>
          </p:nvPr>
        </p:nvSpPr>
        <p:spPr/>
        <p:txBody>
          <a:bodyPr/>
          <a:lstStyle/>
          <a:p>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Brave - Song by Sara Bareilles </a:t>
            </a:r>
          </a:p>
          <a:p>
            <a:pPr marL="171450" indent="-171450">
              <a:buFont typeface="Arial" panose="020B0604020202020204" pitchFamily="34" charset="0"/>
              <a:buChar char="•"/>
            </a:pPr>
            <a:r>
              <a:rPr lang="en-US" dirty="0"/>
              <a:t>Make up a dance routine – minimum 3 moves </a:t>
            </a:r>
          </a:p>
          <a:p>
            <a:pPr marL="171450" indent="-171450">
              <a:buFont typeface="Arial" panose="020B0604020202020204" pitchFamily="34" charset="0"/>
              <a:buChar char="•"/>
            </a:pPr>
            <a:r>
              <a:rPr lang="en-US" dirty="0"/>
              <a:t>Give the students between 10 to 20 min to prep and work out the routine / synchronization</a:t>
            </a:r>
          </a:p>
          <a:p>
            <a:pPr marL="171450" indent="-171450">
              <a:buFont typeface="Arial" panose="020B0604020202020204" pitchFamily="34" charset="0"/>
              <a:buChar char="•"/>
            </a:pPr>
            <a:r>
              <a:rPr lang="en-US" dirty="0"/>
              <a:t>They can perform to each group and rotate until they have performed to all groups. OR </a:t>
            </a:r>
          </a:p>
          <a:p>
            <a:pPr marL="171450" indent="-171450">
              <a:buFont typeface="Arial" panose="020B0604020202020204" pitchFamily="34" charset="0"/>
              <a:buChar char="•"/>
            </a:pPr>
            <a:r>
              <a:rPr lang="en-US" dirty="0"/>
              <a:t>They can show to the whole class if they are confident </a:t>
            </a:r>
          </a:p>
          <a:p>
            <a:endParaRPr lang="en-US" dirty="0"/>
          </a:p>
        </p:txBody>
      </p:sp>
      <p:sp>
        <p:nvSpPr>
          <p:cNvPr id="4" name="Slide Number Placeholder 3">
            <a:extLst>
              <a:ext uri="{FF2B5EF4-FFF2-40B4-BE49-F238E27FC236}">
                <a16:creationId xmlns:a16="http://schemas.microsoft.com/office/drawing/2014/main" id="{8B74AFBB-E2CB-89C2-24DD-D04484C898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936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CC54-C4CD-37E3-F5D0-91E9F007D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4C099-3FCE-7797-7B72-D53718706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996D0-DB10-E71A-2E8A-A80FDE5AA9D3}"/>
              </a:ext>
            </a:extLst>
          </p:cNvPr>
          <p:cNvSpPr>
            <a:spLocks noGrp="1"/>
          </p:cNvSpPr>
          <p:nvPr>
            <p:ph type="body" idx="1"/>
          </p:nvPr>
        </p:nvSpPr>
        <p:spPr/>
        <p:txBody>
          <a:bodyPr/>
          <a:lstStyle/>
          <a:p>
            <a:br>
              <a:rPr lang="en-US" dirty="0"/>
            </a:br>
            <a:r>
              <a:rPr lang="en-US" sz="1200" b="1" i="0" kern="1200" dirty="0">
                <a:solidFill>
                  <a:schemeClr val="tx1"/>
                </a:solidFill>
                <a:effectLst/>
                <a:latin typeface="+mn-lt"/>
                <a:ea typeface="+mn-ea"/>
                <a:cs typeface="+mn-cs"/>
              </a:rPr>
              <a:t>Sia - You're Never Fully Dressed Without a Smile</a:t>
            </a:r>
          </a:p>
          <a:p>
            <a:endParaRPr lang="en-US" sz="1200" b="1"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8B74AFBB-E2CB-89C2-24DD-D04484C898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618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CC54-C4CD-37E3-F5D0-91E9F007D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4C099-3FCE-7797-7B72-D53718706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996D0-DB10-E71A-2E8A-A80FDE5AA9D3}"/>
              </a:ext>
            </a:extLst>
          </p:cNvPr>
          <p:cNvSpPr>
            <a:spLocks noGrp="1"/>
          </p:cNvSpPr>
          <p:nvPr>
            <p:ph type="body" idx="1"/>
          </p:nvPr>
        </p:nvSpPr>
        <p:spPr/>
        <p:txBody>
          <a:bodyPr/>
          <a:lstStyle/>
          <a:p>
            <a:br>
              <a:rPr lang="en-US" dirty="0"/>
            </a:br>
            <a:r>
              <a:rPr lang="en-US" sz="1200" b="1" i="0" kern="1200" dirty="0">
                <a:solidFill>
                  <a:schemeClr val="tx1"/>
                </a:solidFill>
                <a:effectLst/>
                <a:latin typeface="+mn-lt"/>
                <a:ea typeface="+mn-ea"/>
                <a:cs typeface="+mn-cs"/>
              </a:rPr>
              <a:t>Sia - You're Never Fully Dressed Without a Smile</a:t>
            </a:r>
          </a:p>
          <a:p>
            <a:r>
              <a:rPr lang="en-US" sz="1200" b="1" i="0" kern="1200" dirty="0">
                <a:solidFill>
                  <a:schemeClr val="tx1"/>
                </a:solidFill>
                <a:effectLst/>
                <a:latin typeface="+mn-lt"/>
                <a:ea typeface="+mn-ea"/>
                <a:cs typeface="+mn-cs"/>
              </a:rPr>
              <a:t>1.) P</a:t>
            </a:r>
            <a:r>
              <a:rPr lang="en-US" sz="1200" b="1" kern="1200" dirty="0">
                <a:solidFill>
                  <a:schemeClr val="tx1"/>
                </a:solidFill>
                <a:effectLst/>
                <a:latin typeface="+mn-lt"/>
                <a:ea typeface="+mn-ea"/>
                <a:cs typeface="+mn-cs"/>
              </a:rPr>
              <a:t>ractice the art of  smiling  and share it with others. </a:t>
            </a:r>
          </a:p>
          <a:p>
            <a:r>
              <a:rPr lang="en-US" sz="1200" b="1" kern="1200" dirty="0">
                <a:solidFill>
                  <a:schemeClr val="tx1"/>
                </a:solidFill>
                <a:effectLst/>
                <a:latin typeface="+mn-lt"/>
                <a:ea typeface="+mn-ea"/>
                <a:cs typeface="+mn-cs"/>
              </a:rPr>
              <a:t>2.) Make a poster about smiles and include a quote</a:t>
            </a:r>
          </a:p>
          <a:p>
            <a:r>
              <a:rPr lang="en-US" sz="1200" b="1" kern="1200" dirty="0">
                <a:solidFill>
                  <a:schemeClr val="tx1"/>
                </a:solidFill>
                <a:effectLst/>
                <a:latin typeface="+mn-lt"/>
                <a:ea typeface="+mn-ea"/>
                <a:cs typeface="+mn-cs"/>
              </a:rPr>
              <a:t>3.) Research: Why smiling is good for us?  Types of smiles </a:t>
            </a:r>
          </a:p>
          <a:p>
            <a:r>
              <a:rPr lang="en-US" sz="1200" b="1" i="0" kern="1200" dirty="0">
                <a:solidFill>
                  <a:schemeClr val="tx1"/>
                </a:solidFill>
                <a:effectLst/>
                <a:latin typeface="+mn-lt"/>
                <a:ea typeface="+mn-ea"/>
                <a:cs typeface="+mn-cs"/>
              </a:rPr>
              <a:t>4.) How Smiling Lowers Stress (NHS/Bupa Context)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Reduced Cortisol &amp; Adrenaline:</a:t>
            </a:r>
            <a:r>
              <a:rPr lang="en-US" sz="1200" b="0" i="0" kern="1200" dirty="0">
                <a:solidFill>
                  <a:schemeClr val="tx1"/>
                </a:solidFill>
                <a:effectLst/>
                <a:latin typeface="+mn-lt"/>
                <a:ea typeface="+mn-ea"/>
                <a:cs typeface="+mn-cs"/>
              </a:rPr>
              <a:t> Smiling lowers levels of cortisol and adrenaline.</a:t>
            </a:r>
          </a:p>
          <a:p>
            <a:r>
              <a:rPr lang="en-US" sz="1200" b="1" i="0" kern="1200" dirty="0">
                <a:solidFill>
                  <a:schemeClr val="tx1"/>
                </a:solidFill>
                <a:effectLst/>
                <a:latin typeface="+mn-lt"/>
                <a:ea typeface="+mn-ea"/>
                <a:cs typeface="+mn-cs"/>
              </a:rPr>
              <a:t>Relaxation:</a:t>
            </a:r>
            <a:r>
              <a:rPr lang="en-US" sz="1200" b="0" i="0" kern="1200" dirty="0">
                <a:solidFill>
                  <a:schemeClr val="tx1"/>
                </a:solidFill>
                <a:effectLst/>
                <a:latin typeface="+mn-lt"/>
                <a:ea typeface="+mn-ea"/>
                <a:cs typeface="+mn-cs"/>
              </a:rPr>
              <a:t> Smiles can help us relax.</a:t>
            </a:r>
          </a:p>
          <a:p>
            <a:r>
              <a:rPr lang="en-US" sz="1200" b="1" i="0" kern="1200" dirty="0">
                <a:solidFill>
                  <a:schemeClr val="tx1"/>
                </a:solidFill>
                <a:effectLst/>
                <a:latin typeface="+mn-lt"/>
                <a:ea typeface="+mn-ea"/>
                <a:cs typeface="+mn-cs"/>
              </a:rPr>
              <a:t>Improved Immune Function:</a:t>
            </a:r>
            <a:r>
              <a:rPr lang="en-US" sz="1200" b="0" i="0" kern="1200" dirty="0">
                <a:solidFill>
                  <a:schemeClr val="tx1"/>
                </a:solidFill>
                <a:effectLst/>
                <a:latin typeface="+mn-lt"/>
                <a:ea typeface="+mn-ea"/>
                <a:cs typeface="+mn-cs"/>
              </a:rPr>
              <a:t> Smiling boosts the immune system by increasing white blood cell production.</a:t>
            </a:r>
          </a:p>
          <a:p>
            <a:r>
              <a:rPr lang="en-US" sz="1200" b="1" i="0" kern="1200" dirty="0">
                <a:solidFill>
                  <a:schemeClr val="tx1"/>
                </a:solidFill>
                <a:effectLst/>
                <a:latin typeface="+mn-lt"/>
                <a:ea typeface="+mn-ea"/>
                <a:cs typeface="+mn-cs"/>
              </a:rPr>
              <a:t>Lower Heart Rate:</a:t>
            </a:r>
            <a:r>
              <a:rPr lang="en-US" sz="1200" b="0" i="0" kern="1200" dirty="0">
                <a:solidFill>
                  <a:schemeClr val="tx1"/>
                </a:solidFill>
                <a:effectLst/>
                <a:latin typeface="+mn-lt"/>
                <a:ea typeface="+mn-ea"/>
                <a:cs typeface="+mn-cs"/>
              </a:rPr>
              <a:t> Smiling can lower blood pressure and heart rate during stressful activities. </a:t>
            </a:r>
          </a:p>
          <a:p>
            <a:r>
              <a:rPr lang="en-US" sz="1200" b="1" i="0" kern="1200" dirty="0">
                <a:solidFill>
                  <a:schemeClr val="tx1"/>
                </a:solidFill>
                <a:effectLst/>
                <a:latin typeface="+mn-lt"/>
                <a:ea typeface="+mn-ea"/>
                <a:cs typeface="+mn-cs"/>
              </a:rPr>
              <a:t>Important Distinctions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Dominance Smiles:</a:t>
            </a:r>
            <a:r>
              <a:rPr lang="en-US" sz="1200" b="0" i="0" kern="1200" dirty="0">
                <a:solidFill>
                  <a:schemeClr val="tx1"/>
                </a:solidFill>
                <a:effectLst/>
                <a:latin typeface="+mn-lt"/>
                <a:ea typeface="+mn-ea"/>
                <a:cs typeface="+mn-cs"/>
              </a:rPr>
              <a:t> These are more of a sneer or a smirk, often asymmetrical with a raised eyebrow, meant to show superiority. Unlike other types, these can </a:t>
            </a:r>
            <a:r>
              <a:rPr lang="en-US" sz="1200" b="0" i="1" kern="1200" dirty="0">
                <a:solidFill>
                  <a:schemeClr val="tx1"/>
                </a:solidFill>
                <a:effectLst/>
                <a:latin typeface="+mn-lt"/>
                <a:ea typeface="+mn-ea"/>
                <a:cs typeface="+mn-cs"/>
              </a:rPr>
              <a:t>increase</a:t>
            </a:r>
            <a:r>
              <a:rPr lang="en-US" sz="1200" b="0" i="0" kern="1200" dirty="0">
                <a:solidFill>
                  <a:schemeClr val="tx1"/>
                </a:solidFill>
                <a:effectLst/>
                <a:latin typeface="+mn-lt"/>
                <a:ea typeface="+mn-ea"/>
                <a:cs typeface="+mn-cs"/>
              </a:rPr>
              <a:t> cortisol and heart rates.</a:t>
            </a:r>
          </a:p>
          <a:p>
            <a:r>
              <a:rPr lang="en-US" sz="1200" b="1" i="0" kern="1200" dirty="0">
                <a:solidFill>
                  <a:schemeClr val="tx1"/>
                </a:solidFill>
                <a:effectLst/>
                <a:latin typeface="+mn-lt"/>
                <a:ea typeface="+mn-ea"/>
                <a:cs typeface="+mn-cs"/>
              </a:rPr>
              <a:t>Duration:</a:t>
            </a:r>
            <a:r>
              <a:rPr lang="en-US" sz="1200" b="0" i="0" kern="1200" dirty="0">
                <a:solidFill>
                  <a:schemeClr val="tx1"/>
                </a:solidFill>
                <a:effectLst/>
                <a:latin typeface="+mn-lt"/>
                <a:ea typeface="+mn-ea"/>
                <a:cs typeface="+mn-cs"/>
              </a:rPr>
              <a:t> Holding a gentle smile for as little as 10 seconds can have a positive effect</a:t>
            </a:r>
          </a:p>
          <a:p>
            <a:r>
              <a:rPr lang="en-US" sz="1200" b="1" kern="1200" dirty="0">
                <a:solidFill>
                  <a:schemeClr val="tx1"/>
                </a:solidFill>
                <a:effectLst/>
                <a:latin typeface="+mn-lt"/>
                <a:ea typeface="+mn-ea"/>
                <a:cs typeface="+mn-cs"/>
              </a:rPr>
              <a:t>Which country smiles the most = Malaysia</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8B74AFBB-E2CB-89C2-24DD-D04484C898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936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5CD84-D13C-1087-0935-1D7AC5BBD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99681-164E-96EF-80D3-02B177D78B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017E1-54F4-C10E-1556-B080587789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3E275C-184D-2295-895F-5AB095C7DA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05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FB76E-9BF6-98D0-B521-CD097ACD7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D565A-C5F7-BEEE-492E-2ED2C1C80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B876A-9D02-EBA5-1356-B9E91F0AB2D0}"/>
              </a:ext>
            </a:extLst>
          </p:cNvPr>
          <p:cNvSpPr>
            <a:spLocks noGrp="1"/>
          </p:cNvSpPr>
          <p:nvPr>
            <p:ph type="body" idx="1"/>
          </p:nvPr>
        </p:nvSpPr>
        <p:spPr/>
        <p:txBody>
          <a:bodyPr/>
          <a:lstStyle/>
          <a:p>
            <a:r>
              <a:rPr lang="en-US" dirty="0"/>
              <a:t>Use the graphics as a stimulus </a:t>
            </a:r>
          </a:p>
          <a:p>
            <a:pPr rtl="0"/>
            <a:r>
              <a:rPr lang="en-US" sz="1200" b="0" i="0" kern="1200" dirty="0">
                <a:solidFill>
                  <a:schemeClr val="tx1"/>
                </a:solidFill>
                <a:effectLst/>
                <a:latin typeface="+mn-lt"/>
                <a:ea typeface="+mn-ea"/>
                <a:cs typeface="+mn-cs"/>
              </a:rPr>
              <a:t>The word </a:t>
            </a:r>
            <a:r>
              <a:rPr lang="en-US" sz="1200" b="0" i="1" kern="1200" dirty="0">
                <a:solidFill>
                  <a:schemeClr val="tx1"/>
                </a:solidFill>
                <a:effectLst/>
                <a:latin typeface="+mn-lt"/>
                <a:ea typeface="+mn-ea"/>
                <a:cs typeface="+mn-cs"/>
              </a:rPr>
              <a:t>courage</a:t>
            </a:r>
            <a:r>
              <a:rPr lang="en-US" sz="1200" b="0" i="0" kern="1200" dirty="0">
                <a:solidFill>
                  <a:schemeClr val="tx1"/>
                </a:solidFill>
                <a:effectLst/>
                <a:latin typeface="+mn-lt"/>
                <a:ea typeface="+mn-ea"/>
                <a:cs typeface="+mn-cs"/>
              </a:rPr>
              <a:t> comes from the Latin </a:t>
            </a:r>
            <a:r>
              <a:rPr lang="en-US" sz="1200" b="0" i="1" kern="1200" dirty="0" err="1">
                <a:solidFill>
                  <a:schemeClr val="tx1"/>
                </a:solidFill>
                <a:effectLst/>
                <a:latin typeface="+mn-lt"/>
                <a:ea typeface="+mn-ea"/>
                <a:cs typeface="+mn-cs"/>
              </a:rPr>
              <a:t>cor</a:t>
            </a:r>
            <a:r>
              <a:rPr lang="en-US" sz="1200" b="0" i="0" kern="1200" dirty="0">
                <a:solidFill>
                  <a:schemeClr val="tx1"/>
                </a:solidFill>
                <a:effectLst/>
                <a:latin typeface="+mn-lt"/>
                <a:ea typeface="+mn-ea"/>
                <a:cs typeface="+mn-cs"/>
              </a:rPr>
              <a:t>, meaning “heart.”</a:t>
            </a:r>
          </a:p>
          <a:p>
            <a:pPr rtl="0"/>
            <a:r>
              <a:rPr lang="en-US" sz="1200" b="0" i="0" kern="1200" dirty="0">
                <a:solidFill>
                  <a:schemeClr val="tx1"/>
                </a:solidFill>
                <a:effectLst/>
                <a:latin typeface="+mn-lt"/>
                <a:ea typeface="+mn-ea"/>
                <a:cs typeface="+mn-cs"/>
              </a:rPr>
              <a:t>Inspired by the lives and experiences of people seeking sanctuary, Refugee Week 2026 invites us to explore the theme of </a:t>
            </a:r>
            <a:r>
              <a:rPr lang="en-US" sz="1200" b="1" i="0" kern="1200" dirty="0">
                <a:solidFill>
                  <a:schemeClr val="tx1"/>
                </a:solidFill>
                <a:effectLst/>
                <a:latin typeface="+mn-lt"/>
                <a:ea typeface="+mn-ea"/>
                <a:cs typeface="+mn-cs"/>
              </a:rPr>
              <a:t>Courage</a:t>
            </a:r>
            <a:r>
              <a:rPr lang="en-US" sz="1200" b="0" i="0" kern="1200" dirty="0">
                <a:solidFill>
                  <a:schemeClr val="tx1"/>
                </a:solidFill>
                <a:effectLst/>
                <a:latin typeface="+mn-lt"/>
                <a:ea typeface="+mn-ea"/>
                <a:cs typeface="+mn-cs"/>
              </a:rPr>
              <a:t>.</a:t>
            </a:r>
          </a:p>
          <a:p>
            <a:pPr rtl="0"/>
            <a:r>
              <a:rPr lang="en-US" sz="1200" b="0" i="0" kern="1200" dirty="0">
                <a:solidFill>
                  <a:schemeClr val="tx1"/>
                </a:solidFill>
                <a:effectLst/>
                <a:latin typeface="+mn-lt"/>
                <a:ea typeface="+mn-ea"/>
                <a:cs typeface="+mn-cs"/>
              </a:rPr>
              <a:t>For refugees around the world, courage is often a daily necessity. It is the courage to face unknown journeys, learn new languages, navigate unfamiliar systems, or simply to wake up each morning and step into an uncertain world.</a:t>
            </a:r>
          </a:p>
          <a:p>
            <a:pPr rtl="0"/>
            <a:r>
              <a:rPr lang="en-US" sz="1200" b="0" i="0" kern="1200" dirty="0">
                <a:solidFill>
                  <a:schemeClr val="tx1"/>
                </a:solidFill>
                <a:effectLst/>
                <a:latin typeface="+mn-lt"/>
                <a:ea typeface="+mn-ea"/>
                <a:cs typeface="+mn-cs"/>
              </a:rPr>
              <a:t>At a time when some seek to divide and blame, Refugee Week 2026 calls us to come together and share the courage to welcome, to stand for what we believe in, and to celebrate culture and community – to be joyful, imagine new possibilities, dream, heal, and connect.</a:t>
            </a:r>
          </a:p>
          <a:p>
            <a:pPr rtl="0"/>
            <a:r>
              <a:rPr lang="en-US" sz="1200" b="0" i="0" kern="1200" dirty="0">
                <a:solidFill>
                  <a:schemeClr val="tx1"/>
                </a:solidFill>
                <a:effectLst/>
                <a:latin typeface="+mn-lt"/>
                <a:ea typeface="+mn-ea"/>
                <a:cs typeface="+mn-cs"/>
              </a:rPr>
              <a:t>Courage isn’t always loud or bold. It can be found in </a:t>
            </a:r>
            <a:r>
              <a:rPr lang="en-US" sz="1200" b="0" i="0" u="none" strike="noStrike" kern="1200" dirty="0">
                <a:solidFill>
                  <a:schemeClr val="tx1"/>
                </a:solidFill>
                <a:effectLst/>
                <a:latin typeface="+mn-lt"/>
                <a:ea typeface="+mn-ea"/>
                <a:cs typeface="+mn-cs"/>
                <a:hlinkClick r:id="rId3"/>
              </a:rPr>
              <a:t>simple acts</a:t>
            </a:r>
            <a:r>
              <a:rPr lang="en-US" sz="1200" b="0" i="0" kern="1200" dirty="0">
                <a:solidFill>
                  <a:schemeClr val="tx1"/>
                </a:solidFill>
                <a:effectLst/>
                <a:latin typeface="+mn-lt"/>
                <a:ea typeface="+mn-ea"/>
                <a:cs typeface="+mn-cs"/>
              </a:rPr>
              <a:t>: opening your door to a </a:t>
            </a:r>
            <a:r>
              <a:rPr lang="en-US" sz="1200" b="0" i="0" kern="1200" dirty="0" err="1">
                <a:solidFill>
                  <a:schemeClr val="tx1"/>
                </a:solidFill>
                <a:effectLst/>
                <a:latin typeface="+mn-lt"/>
                <a:ea typeface="+mn-ea"/>
                <a:cs typeface="+mn-cs"/>
              </a:rPr>
              <a:t>neighbour</a:t>
            </a:r>
            <a:r>
              <a:rPr lang="en-US" sz="1200" b="0" i="0" kern="1200" dirty="0">
                <a:solidFill>
                  <a:schemeClr val="tx1"/>
                </a:solidFill>
                <a:effectLst/>
                <a:latin typeface="+mn-lt"/>
                <a:ea typeface="+mn-ea"/>
                <a:cs typeface="+mn-cs"/>
              </a:rPr>
              <a:t>, trying new food, reading a book, or watching a film that changes your view of the world. It can be speaking up, asking for help, sharing your story – or simply having the courage to be yourself.</a:t>
            </a:r>
          </a:p>
          <a:p>
            <a:pPr rtl="0"/>
            <a:r>
              <a:rPr lang="en-US" sz="1200" b="0" i="0" kern="1200" dirty="0">
                <a:solidFill>
                  <a:schemeClr val="tx1"/>
                </a:solidFill>
                <a:effectLst/>
                <a:latin typeface="+mn-lt"/>
                <a:ea typeface="+mn-ea"/>
                <a:cs typeface="+mn-cs"/>
              </a:rPr>
              <a:t>Through art, stories, and community, we celebrate the courage that lives within us all – and how connection helps it grow.</a:t>
            </a:r>
          </a:p>
          <a:p>
            <a:endParaRPr lang="en-US" dirty="0"/>
          </a:p>
        </p:txBody>
      </p:sp>
      <p:sp>
        <p:nvSpPr>
          <p:cNvPr id="4" name="Slide Number Placeholder 3">
            <a:extLst>
              <a:ext uri="{FF2B5EF4-FFF2-40B4-BE49-F238E27FC236}">
                <a16:creationId xmlns:a16="http://schemas.microsoft.com/office/drawing/2014/main" id="{D96521B7-B626-7E3B-3D3B-BABA8F7936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514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63A4-11AF-7D5E-1454-11CB04279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BC7FC-AA90-693E-8A29-EE897AF6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B9A47-BC83-7575-889F-C01179ECF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1A2F35-A1ED-C209-23B7-D8D2D7D9A8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153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41775-F1BA-60B4-E7E5-EBD4D36F4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D837D-9CE6-9A23-F30B-E61B184681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EFCE3-19BB-ADA4-8CD0-C93B85C89B34}"/>
              </a:ext>
            </a:extLst>
          </p:cNvPr>
          <p:cNvSpPr>
            <a:spLocks noGrp="1"/>
          </p:cNvSpPr>
          <p:nvPr>
            <p:ph type="body" idx="1"/>
          </p:nvPr>
        </p:nvSpPr>
        <p:spPr/>
        <p:txBody>
          <a:bodyPr/>
          <a:lstStyle/>
          <a:p>
            <a:r>
              <a:rPr lang="en-US" dirty="0"/>
              <a:t>Learners share  thoughts on the differences between the three types of courage</a:t>
            </a:r>
          </a:p>
        </p:txBody>
      </p:sp>
      <p:sp>
        <p:nvSpPr>
          <p:cNvPr id="4" name="Slide Number Placeholder 3">
            <a:extLst>
              <a:ext uri="{FF2B5EF4-FFF2-40B4-BE49-F238E27FC236}">
                <a16:creationId xmlns:a16="http://schemas.microsoft.com/office/drawing/2014/main" id="{034F4B73-737C-23BA-9306-D5E9C49E23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361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E0B92-47EB-3671-0686-11B8F9642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85C48-E406-F89A-7BCD-53DBF2585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02661-6059-45BC-5EFA-76A7F070B3EC}"/>
              </a:ext>
            </a:extLst>
          </p:cNvPr>
          <p:cNvSpPr>
            <a:spLocks noGrp="1"/>
          </p:cNvSpPr>
          <p:nvPr>
            <p:ph type="body" idx="1"/>
          </p:nvPr>
        </p:nvSpPr>
        <p:spPr/>
        <p:txBody>
          <a:bodyPr/>
          <a:lstStyle/>
          <a:p>
            <a:r>
              <a:rPr lang="en-US" dirty="0"/>
              <a:t>Explain that we are going to focus on mainly on personal courage and moral courage. You need personal courage to follow through on moral courage. </a:t>
            </a:r>
          </a:p>
        </p:txBody>
      </p:sp>
      <p:sp>
        <p:nvSpPr>
          <p:cNvPr id="4" name="Slide Number Placeholder 3">
            <a:extLst>
              <a:ext uri="{FF2B5EF4-FFF2-40B4-BE49-F238E27FC236}">
                <a16:creationId xmlns:a16="http://schemas.microsoft.com/office/drawing/2014/main" id="{7584B993-6893-7DD7-EDA5-0DF93FEFD0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35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9581B-35EB-DF8E-7335-A1668949A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708C5-14D7-8619-D0E0-1620775B9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46FC2-0A0B-D3EF-0F9A-C3E1729E3E21}"/>
              </a:ext>
            </a:extLst>
          </p:cNvPr>
          <p:cNvSpPr>
            <a:spLocks noGrp="1"/>
          </p:cNvSpPr>
          <p:nvPr>
            <p:ph type="body" idx="1"/>
          </p:nvPr>
        </p:nvSpPr>
        <p:spPr/>
        <p:txBody>
          <a:bodyPr/>
          <a:lstStyle/>
          <a:p>
            <a:r>
              <a:rPr lang="en-US" dirty="0"/>
              <a:t>Hand out copies of the ‘Courageously Kind Deeds’ and learners reflect for 5min </a:t>
            </a:r>
          </a:p>
          <a:p>
            <a:r>
              <a:rPr lang="en-US" dirty="0"/>
              <a:t>They share recollections in pairs or groups discussion for 5 min </a:t>
            </a:r>
          </a:p>
        </p:txBody>
      </p:sp>
      <p:sp>
        <p:nvSpPr>
          <p:cNvPr id="4" name="Slide Number Placeholder 3">
            <a:extLst>
              <a:ext uri="{FF2B5EF4-FFF2-40B4-BE49-F238E27FC236}">
                <a16:creationId xmlns:a16="http://schemas.microsoft.com/office/drawing/2014/main" id="{C741076F-FF41-2B65-8AAD-41E8BA24A4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3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3F237-BFD5-B1F8-2D24-0D234463C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8E417-7A9B-AB3C-B0B4-9199B6755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80339-ACFD-F034-8EAE-93C8447174F2}"/>
              </a:ext>
            </a:extLst>
          </p:cNvPr>
          <p:cNvSpPr>
            <a:spLocks noGrp="1"/>
          </p:cNvSpPr>
          <p:nvPr>
            <p:ph type="body" idx="1"/>
          </p:nvPr>
        </p:nvSpPr>
        <p:spPr/>
        <p:txBody>
          <a:bodyPr/>
          <a:lstStyle/>
          <a:p>
            <a:r>
              <a:rPr lang="en-US" dirty="0"/>
              <a:t>Think Individually or discuss in pairs or groups discussion for 5 min </a:t>
            </a:r>
          </a:p>
        </p:txBody>
      </p:sp>
      <p:sp>
        <p:nvSpPr>
          <p:cNvPr id="4" name="Slide Number Placeholder 3">
            <a:extLst>
              <a:ext uri="{FF2B5EF4-FFF2-40B4-BE49-F238E27FC236}">
                <a16:creationId xmlns:a16="http://schemas.microsoft.com/office/drawing/2014/main" id="{CE4E7713-2CDE-28E7-6181-EEF9BB2A75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86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D9BF8-2C98-0904-2326-28611D37C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B4C5C-BC1A-5762-43F7-2195A3C71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A5BF1-BE4A-3A48-810C-557677C68383}"/>
              </a:ext>
            </a:extLst>
          </p:cNvPr>
          <p:cNvSpPr>
            <a:spLocks noGrp="1"/>
          </p:cNvSpPr>
          <p:nvPr>
            <p:ph type="body" idx="1"/>
          </p:nvPr>
        </p:nvSpPr>
        <p:spPr/>
        <p:txBody>
          <a:bodyPr/>
          <a:lstStyle/>
          <a:p>
            <a:pPr marL="171450" indent="-171450">
              <a:buFont typeface="Arial" panose="020B0604020202020204" pitchFamily="34" charset="0"/>
              <a:buChar char="•"/>
            </a:pPr>
            <a:r>
              <a:rPr lang="en-US" dirty="0"/>
              <a:t>Students complete top 3 rows independently. </a:t>
            </a:r>
          </a:p>
          <a:p>
            <a:pPr marL="171450" indent="-171450">
              <a:buFont typeface="Arial" panose="020B0604020202020204" pitchFamily="34" charset="0"/>
              <a:buChar char="•"/>
            </a:pPr>
            <a:r>
              <a:rPr lang="en-US" dirty="0"/>
              <a:t>Then they work in pairs or trios to work out the solutions ( 4</a:t>
            </a:r>
            <a:r>
              <a:rPr lang="en-US" baseline="30000" dirty="0"/>
              <a:t>th</a:t>
            </a:r>
            <a:r>
              <a:rPr lang="en-US" dirty="0"/>
              <a:t> row down)</a:t>
            </a:r>
          </a:p>
          <a:p>
            <a:pPr marL="171450" indent="-171450">
              <a:buFont typeface="Arial" panose="020B0604020202020204" pitchFamily="34" charset="0"/>
              <a:buChar char="•"/>
            </a:pPr>
            <a:r>
              <a:rPr lang="en-US" dirty="0"/>
              <a:t>Students complete row 5 independently for homework and share pledges in pairs/  trios and encourage one another to keep pledges</a:t>
            </a:r>
          </a:p>
        </p:txBody>
      </p:sp>
      <p:sp>
        <p:nvSpPr>
          <p:cNvPr id="4" name="Slide Number Placeholder 3">
            <a:extLst>
              <a:ext uri="{FF2B5EF4-FFF2-40B4-BE49-F238E27FC236}">
                <a16:creationId xmlns:a16="http://schemas.microsoft.com/office/drawing/2014/main" id="{E7481F66-3EBF-62EF-568E-D631261063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467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CC54-C4CD-37E3-F5D0-91E9F007D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4C099-3FCE-7797-7B72-D53718706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996D0-DB10-E71A-2E8A-A80FDE5AA9D3}"/>
              </a:ext>
            </a:extLst>
          </p:cNvPr>
          <p:cNvSpPr>
            <a:spLocks noGrp="1"/>
          </p:cNvSpPr>
          <p:nvPr>
            <p:ph type="body" idx="1"/>
          </p:nvPr>
        </p:nvSpPr>
        <p:spPr/>
        <p:txBody>
          <a:bodyPr/>
          <a:lstStyle/>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Brave - Song by Sara Bareilles </a:t>
            </a:r>
          </a:p>
          <a:p>
            <a:endParaRPr lang="en-US" dirty="0"/>
          </a:p>
          <a:p>
            <a:r>
              <a:rPr lang="en-US" dirty="0"/>
              <a:t>Make up a dance routine – minimum 3 moves </a:t>
            </a:r>
          </a:p>
          <a:p>
            <a:r>
              <a:rPr lang="en-US" dirty="0"/>
              <a:t>Give the students between 5 to 15 min to prep and work out the routine / synchronization</a:t>
            </a:r>
          </a:p>
          <a:p>
            <a:r>
              <a:rPr lang="en-US" dirty="0"/>
              <a:t>Groups perform to each other and repeat until they have performed to everyone. OR </a:t>
            </a:r>
          </a:p>
          <a:p>
            <a:r>
              <a:rPr lang="en-US" dirty="0"/>
              <a:t>They can show to the whole class if they are confident </a:t>
            </a:r>
          </a:p>
          <a:p>
            <a:endParaRPr lang="en-US" dirty="0"/>
          </a:p>
        </p:txBody>
      </p:sp>
      <p:sp>
        <p:nvSpPr>
          <p:cNvPr id="4" name="Slide Number Placeholder 3">
            <a:extLst>
              <a:ext uri="{FF2B5EF4-FFF2-40B4-BE49-F238E27FC236}">
                <a16:creationId xmlns:a16="http://schemas.microsoft.com/office/drawing/2014/main" id="{8B74AFBB-E2CB-89C2-24DD-D04484C898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5C196-BC8B-40D3-A4BD-999DE39F2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936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BBECE8-A22C-43E3-AFFC-4159A7227F02}"/>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3" name="Footer Placeholder 2">
            <a:extLst>
              <a:ext uri="{FF2B5EF4-FFF2-40B4-BE49-F238E27FC236}">
                <a16:creationId xmlns:a16="http://schemas.microsoft.com/office/drawing/2014/main" id="{86F96719-C2D7-4D72-AE14-88ED8EE098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99132E-08DE-4244-ACC6-4D2A29BBF86B}"/>
              </a:ext>
            </a:extLst>
          </p:cNvPr>
          <p:cNvSpPr>
            <a:spLocks noGrp="1"/>
          </p:cNvSpPr>
          <p:nvPr>
            <p:ph type="sldNum" sz="quarter" idx="12"/>
          </p:nvPr>
        </p:nvSpPr>
        <p:spPr/>
        <p:txBody>
          <a:bodyPr/>
          <a:lstStyle/>
          <a:p>
            <a:fld id="{A72086DE-0507-48B0-BA49-7120A18A9714}" type="slidenum">
              <a:rPr lang="en-US" smtClean="0"/>
              <a:t>‹#›</a:t>
            </a:fld>
            <a:endParaRPr lang="en-US"/>
          </a:p>
        </p:txBody>
      </p:sp>
    </p:spTree>
    <p:extLst>
      <p:ext uri="{BB962C8B-B14F-4D97-AF65-F5344CB8AC3E}">
        <p14:creationId xmlns:p14="http://schemas.microsoft.com/office/powerpoint/2010/main" val="3112762736"/>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A6E7-821D-4E17-87E7-EFB7B410D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3AC3AB-DD7D-42A8-9784-B0F6A4A8D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4EE4FC-C8E3-484F-B351-922D4739D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FF08B-B7A4-4496-97AE-ED0695C3E4D5}"/>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6" name="Footer Placeholder 5">
            <a:extLst>
              <a:ext uri="{FF2B5EF4-FFF2-40B4-BE49-F238E27FC236}">
                <a16:creationId xmlns:a16="http://schemas.microsoft.com/office/drawing/2014/main" id="{32DE5707-4CB1-4932-9AB1-63A271867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BF940-05D0-4AAF-87D8-B6DD46BFAD97}"/>
              </a:ext>
            </a:extLst>
          </p:cNvPr>
          <p:cNvSpPr>
            <a:spLocks noGrp="1"/>
          </p:cNvSpPr>
          <p:nvPr>
            <p:ph type="sldNum" sz="quarter" idx="12"/>
          </p:nvPr>
        </p:nvSpPr>
        <p:spPr/>
        <p:txBody>
          <a:bodyPr/>
          <a:lstStyle/>
          <a:p>
            <a:fld id="{A72086DE-0507-48B0-BA49-7120A18A9714}" type="slidenum">
              <a:rPr lang="en-US" smtClean="0"/>
              <a:t>‹#›</a:t>
            </a:fld>
            <a:endParaRPr lang="en-US"/>
          </a:p>
        </p:txBody>
      </p:sp>
    </p:spTree>
    <p:extLst>
      <p:ext uri="{BB962C8B-B14F-4D97-AF65-F5344CB8AC3E}">
        <p14:creationId xmlns:p14="http://schemas.microsoft.com/office/powerpoint/2010/main" val="2420081797"/>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3749-31FC-4ABF-A3CB-3A5B38BDF6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D52AE6-94FA-46EC-BEC8-4229D10D7A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7C46BF-3DEB-4D1A-BBD0-46309746BB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D64BED-7644-4A95-9CCB-EF41B0575094}"/>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6" name="Footer Placeholder 5">
            <a:extLst>
              <a:ext uri="{FF2B5EF4-FFF2-40B4-BE49-F238E27FC236}">
                <a16:creationId xmlns:a16="http://schemas.microsoft.com/office/drawing/2014/main" id="{CAAB2F49-206E-4E83-940D-A163F63870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E40CE-A7E3-4952-9F80-B3EF3AA0E03F}"/>
              </a:ext>
            </a:extLst>
          </p:cNvPr>
          <p:cNvSpPr>
            <a:spLocks noGrp="1"/>
          </p:cNvSpPr>
          <p:nvPr>
            <p:ph type="sldNum" sz="quarter" idx="12"/>
          </p:nvPr>
        </p:nvSpPr>
        <p:spPr/>
        <p:txBody>
          <a:bodyPr/>
          <a:lstStyle/>
          <a:p>
            <a:fld id="{A72086DE-0507-48B0-BA49-7120A18A9714}" type="slidenum">
              <a:rPr lang="en-US" smtClean="0"/>
              <a:t>‹#›</a:t>
            </a:fld>
            <a:endParaRPr lang="en-US"/>
          </a:p>
        </p:txBody>
      </p:sp>
    </p:spTree>
    <p:extLst>
      <p:ext uri="{BB962C8B-B14F-4D97-AF65-F5344CB8AC3E}">
        <p14:creationId xmlns:p14="http://schemas.microsoft.com/office/powerpoint/2010/main" val="3276349958"/>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F610-B3A5-48FC-90C2-1D476C6D55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2660B6-F6DB-4335-B811-DC505E5AAD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52382-2CE2-4478-A9C7-9040187A8EB4}"/>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5" name="Footer Placeholder 4">
            <a:extLst>
              <a:ext uri="{FF2B5EF4-FFF2-40B4-BE49-F238E27FC236}">
                <a16:creationId xmlns:a16="http://schemas.microsoft.com/office/drawing/2014/main" id="{99B38D8A-AC80-4619-BBBC-39930EABF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02F74-87B8-4B90-9095-4EFFD63D6699}"/>
              </a:ext>
            </a:extLst>
          </p:cNvPr>
          <p:cNvSpPr>
            <a:spLocks noGrp="1"/>
          </p:cNvSpPr>
          <p:nvPr>
            <p:ph type="sldNum" sz="quarter" idx="12"/>
          </p:nvPr>
        </p:nvSpPr>
        <p:spPr/>
        <p:txBody>
          <a:bodyPr/>
          <a:lstStyle/>
          <a:p>
            <a:fld id="{A72086DE-0507-48B0-BA49-7120A18A9714}" type="slidenum">
              <a:rPr lang="en-US" smtClean="0"/>
              <a:t>‹#›</a:t>
            </a:fld>
            <a:endParaRPr lang="en-US"/>
          </a:p>
        </p:txBody>
      </p:sp>
    </p:spTree>
    <p:extLst>
      <p:ext uri="{BB962C8B-B14F-4D97-AF65-F5344CB8AC3E}">
        <p14:creationId xmlns:p14="http://schemas.microsoft.com/office/powerpoint/2010/main" val="103186605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3D01D6-BA7A-439A-A25F-79DB30C350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D5BF59-C7F3-489E-9068-C70698F01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67687-D039-434B-950E-7C25D3F460EB}"/>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5" name="Footer Placeholder 4">
            <a:extLst>
              <a:ext uri="{FF2B5EF4-FFF2-40B4-BE49-F238E27FC236}">
                <a16:creationId xmlns:a16="http://schemas.microsoft.com/office/drawing/2014/main" id="{09D48CC8-9917-4FE1-935F-8F546CF19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F07C1-CD30-40FE-967E-61675621DCE7}"/>
              </a:ext>
            </a:extLst>
          </p:cNvPr>
          <p:cNvSpPr>
            <a:spLocks noGrp="1"/>
          </p:cNvSpPr>
          <p:nvPr>
            <p:ph type="sldNum" sz="quarter" idx="12"/>
          </p:nvPr>
        </p:nvSpPr>
        <p:spPr/>
        <p:txBody>
          <a:bodyPr/>
          <a:lstStyle/>
          <a:p>
            <a:fld id="{A72086DE-0507-48B0-BA49-7120A18A9714}" type="slidenum">
              <a:rPr lang="en-US" smtClean="0"/>
              <a:t>‹#›</a:t>
            </a:fld>
            <a:endParaRPr lang="en-US"/>
          </a:p>
        </p:txBody>
      </p:sp>
    </p:spTree>
    <p:extLst>
      <p:ext uri="{BB962C8B-B14F-4D97-AF65-F5344CB8AC3E}">
        <p14:creationId xmlns:p14="http://schemas.microsoft.com/office/powerpoint/2010/main" val="3035961292"/>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212B-063E-47CC-B752-546000D464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59B5B-AB95-42D8-90FD-B71048C8EB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F0A18-C485-4679-8BD4-949F110925B4}"/>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5" name="Footer Placeholder 4">
            <a:extLst>
              <a:ext uri="{FF2B5EF4-FFF2-40B4-BE49-F238E27FC236}">
                <a16:creationId xmlns:a16="http://schemas.microsoft.com/office/drawing/2014/main" id="{C804A50E-1AD9-436F-9556-9258A6C4F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D737A-3511-49B2-8DAF-363472ABC26A}"/>
              </a:ext>
            </a:extLst>
          </p:cNvPr>
          <p:cNvSpPr>
            <a:spLocks noGrp="1"/>
          </p:cNvSpPr>
          <p:nvPr>
            <p:ph type="sldNum" sz="quarter" idx="12"/>
          </p:nvPr>
        </p:nvSpPr>
        <p:spPr/>
        <p:txBody>
          <a:bodyPr/>
          <a:lstStyle/>
          <a:p>
            <a:fld id="{A72086DE-0507-48B0-BA49-7120A18A9714}" type="slidenum">
              <a:rPr lang="en-US" smtClean="0"/>
              <a:t>‹#›</a:t>
            </a:fld>
            <a:endParaRPr lang="en-US"/>
          </a:p>
        </p:txBody>
      </p:sp>
      <p:pic>
        <p:nvPicPr>
          <p:cNvPr id="7" name="Picture 6">
            <a:extLst>
              <a:ext uri="{FF2B5EF4-FFF2-40B4-BE49-F238E27FC236}">
                <a16:creationId xmlns:a16="http://schemas.microsoft.com/office/drawing/2014/main" id="{E8E676B6-AE55-4649-B75D-36BE12A772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0752" y="5803392"/>
            <a:ext cx="742113" cy="943102"/>
          </a:xfrm>
          <a:prstGeom prst="rect">
            <a:avLst/>
          </a:prstGeom>
        </p:spPr>
      </p:pic>
    </p:spTree>
    <p:extLst>
      <p:ext uri="{BB962C8B-B14F-4D97-AF65-F5344CB8AC3E}">
        <p14:creationId xmlns:p14="http://schemas.microsoft.com/office/powerpoint/2010/main" val="1471214113"/>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0E00-61B0-4CB2-BAFD-F01F24CDD9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7D7AE3-5F23-4C2D-9F15-A2038F8FB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230357-B0D2-4BD8-8CF8-E00B0825EBF3}"/>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5" name="Footer Placeholder 4">
            <a:extLst>
              <a:ext uri="{FF2B5EF4-FFF2-40B4-BE49-F238E27FC236}">
                <a16:creationId xmlns:a16="http://schemas.microsoft.com/office/drawing/2014/main" id="{34AEC1E9-6D93-4088-A54F-162C80D60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6023C-C208-40F4-8ACE-827EA5E9CF44}"/>
              </a:ext>
            </a:extLst>
          </p:cNvPr>
          <p:cNvSpPr>
            <a:spLocks noGrp="1"/>
          </p:cNvSpPr>
          <p:nvPr>
            <p:ph type="sldNum" sz="quarter" idx="12"/>
          </p:nvPr>
        </p:nvSpPr>
        <p:spPr/>
        <p:txBody>
          <a:bodyPr/>
          <a:lstStyle/>
          <a:p>
            <a:fld id="{A72086DE-0507-48B0-BA49-7120A18A9714}" type="slidenum">
              <a:rPr lang="en-US" smtClean="0"/>
              <a:t>‹#›</a:t>
            </a:fld>
            <a:endParaRPr lang="en-US"/>
          </a:p>
        </p:txBody>
      </p:sp>
      <p:pic>
        <p:nvPicPr>
          <p:cNvPr id="7" name="Picture 6">
            <a:extLst>
              <a:ext uri="{FF2B5EF4-FFF2-40B4-BE49-F238E27FC236}">
                <a16:creationId xmlns:a16="http://schemas.microsoft.com/office/drawing/2014/main" id="{A1C90D02-8D53-7B4B-BB4A-F63968CBB9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0752" y="5803392"/>
            <a:ext cx="742113" cy="943102"/>
          </a:xfrm>
          <a:prstGeom prst="rect">
            <a:avLst/>
          </a:prstGeom>
        </p:spPr>
      </p:pic>
    </p:spTree>
    <p:extLst>
      <p:ext uri="{BB962C8B-B14F-4D97-AF65-F5344CB8AC3E}">
        <p14:creationId xmlns:p14="http://schemas.microsoft.com/office/powerpoint/2010/main" val="51588323"/>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212B-063E-47CC-B752-546000D464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59B5B-AB95-42D8-90FD-B71048C8EB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F0A18-C485-4679-8BD4-949F110925B4}"/>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5" name="Footer Placeholder 4">
            <a:extLst>
              <a:ext uri="{FF2B5EF4-FFF2-40B4-BE49-F238E27FC236}">
                <a16:creationId xmlns:a16="http://schemas.microsoft.com/office/drawing/2014/main" id="{C804A50E-1AD9-436F-9556-9258A6C4F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D737A-3511-49B2-8DAF-363472ABC26A}"/>
              </a:ext>
            </a:extLst>
          </p:cNvPr>
          <p:cNvSpPr>
            <a:spLocks noGrp="1"/>
          </p:cNvSpPr>
          <p:nvPr>
            <p:ph type="sldNum" sz="quarter" idx="12"/>
          </p:nvPr>
        </p:nvSpPr>
        <p:spPr/>
        <p:txBody>
          <a:bodyPr/>
          <a:lstStyle/>
          <a:p>
            <a:fld id="{A72086DE-0507-48B0-BA49-7120A18A9714}" type="slidenum">
              <a:rPr lang="en-US" smtClean="0"/>
              <a:t>‹#›</a:t>
            </a:fld>
            <a:endParaRPr lang="en-US"/>
          </a:p>
        </p:txBody>
      </p:sp>
      <p:pic>
        <p:nvPicPr>
          <p:cNvPr id="7" name="Picture 6">
            <a:extLst>
              <a:ext uri="{FF2B5EF4-FFF2-40B4-BE49-F238E27FC236}">
                <a16:creationId xmlns:a16="http://schemas.microsoft.com/office/drawing/2014/main" id="{E8E676B6-AE55-4649-B75D-36BE12A772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0752" y="5803392"/>
            <a:ext cx="742113" cy="943102"/>
          </a:xfrm>
          <a:prstGeom prst="rect">
            <a:avLst/>
          </a:prstGeom>
        </p:spPr>
      </p:pic>
    </p:spTree>
    <p:extLst>
      <p:ext uri="{BB962C8B-B14F-4D97-AF65-F5344CB8AC3E}">
        <p14:creationId xmlns:p14="http://schemas.microsoft.com/office/powerpoint/2010/main" val="517138703"/>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9AD2-BCB7-43E1-B47D-F60B413B44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C014D5-713A-40CA-8BF4-F567F8EED1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7F4E6A-BA10-422F-AFBA-ED9F80B2A2CB}"/>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5" name="Footer Placeholder 4">
            <a:extLst>
              <a:ext uri="{FF2B5EF4-FFF2-40B4-BE49-F238E27FC236}">
                <a16:creationId xmlns:a16="http://schemas.microsoft.com/office/drawing/2014/main" id="{DF617277-CE0E-46B1-B3DC-7B4261023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06870-B558-4D8F-AE74-29BB948FC4D0}"/>
              </a:ext>
            </a:extLst>
          </p:cNvPr>
          <p:cNvSpPr>
            <a:spLocks noGrp="1"/>
          </p:cNvSpPr>
          <p:nvPr>
            <p:ph type="sldNum" sz="quarter" idx="12"/>
          </p:nvPr>
        </p:nvSpPr>
        <p:spPr/>
        <p:txBody>
          <a:bodyPr/>
          <a:lstStyle/>
          <a:p>
            <a:fld id="{A72086DE-0507-48B0-BA49-7120A18A9714}" type="slidenum">
              <a:rPr lang="en-US" smtClean="0"/>
              <a:t>‹#›</a:t>
            </a:fld>
            <a:endParaRPr lang="en-US"/>
          </a:p>
        </p:txBody>
      </p:sp>
    </p:spTree>
    <p:extLst>
      <p:ext uri="{BB962C8B-B14F-4D97-AF65-F5344CB8AC3E}">
        <p14:creationId xmlns:p14="http://schemas.microsoft.com/office/powerpoint/2010/main" val="911087435"/>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E86D-40EB-4E81-81E6-EE73B4580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6FFF9-9099-4D1B-92C0-F8CAD7BD5C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5D79C-274C-48EF-B656-C64A0C04E5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4E9E2F-E429-4340-843A-6D38C2C833B5}"/>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6" name="Footer Placeholder 5">
            <a:extLst>
              <a:ext uri="{FF2B5EF4-FFF2-40B4-BE49-F238E27FC236}">
                <a16:creationId xmlns:a16="http://schemas.microsoft.com/office/drawing/2014/main" id="{CFF3CB86-EADD-49C9-8A68-CD113BB27A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9001E-4CCC-4BAC-A3C1-A13FFF7D67C3}"/>
              </a:ext>
            </a:extLst>
          </p:cNvPr>
          <p:cNvSpPr>
            <a:spLocks noGrp="1"/>
          </p:cNvSpPr>
          <p:nvPr>
            <p:ph type="sldNum" sz="quarter" idx="12"/>
          </p:nvPr>
        </p:nvSpPr>
        <p:spPr/>
        <p:txBody>
          <a:bodyPr/>
          <a:lstStyle/>
          <a:p>
            <a:fld id="{A72086DE-0507-48B0-BA49-7120A18A9714}" type="slidenum">
              <a:rPr lang="en-US" smtClean="0"/>
              <a:t>‹#›</a:t>
            </a:fld>
            <a:endParaRPr lang="en-US"/>
          </a:p>
        </p:txBody>
      </p:sp>
    </p:spTree>
    <p:extLst>
      <p:ext uri="{BB962C8B-B14F-4D97-AF65-F5344CB8AC3E}">
        <p14:creationId xmlns:p14="http://schemas.microsoft.com/office/powerpoint/2010/main" val="712227609"/>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6DA5-2A0A-4C65-94E9-4DAA059327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AD7DC1-12F3-442D-9D5C-DE50A8908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18DD0B-B623-4FB7-B54D-3A0DD77E01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5233EF-2464-43DB-8F7F-C3B3A1B5C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EDE18-4069-49DA-94F1-4058B18784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714CAD-93E1-44C9-9EF0-632D313FB5E7}"/>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8" name="Footer Placeholder 7">
            <a:extLst>
              <a:ext uri="{FF2B5EF4-FFF2-40B4-BE49-F238E27FC236}">
                <a16:creationId xmlns:a16="http://schemas.microsoft.com/office/drawing/2014/main" id="{556169F4-5B89-4D99-B0EA-E19149DFA6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594863-0AC0-4B1F-BF8C-9FD8E3B5D736}"/>
              </a:ext>
            </a:extLst>
          </p:cNvPr>
          <p:cNvSpPr>
            <a:spLocks noGrp="1"/>
          </p:cNvSpPr>
          <p:nvPr>
            <p:ph type="sldNum" sz="quarter" idx="12"/>
          </p:nvPr>
        </p:nvSpPr>
        <p:spPr/>
        <p:txBody>
          <a:bodyPr/>
          <a:lstStyle/>
          <a:p>
            <a:fld id="{A72086DE-0507-48B0-BA49-7120A18A9714}" type="slidenum">
              <a:rPr lang="en-US" smtClean="0"/>
              <a:t>‹#›</a:t>
            </a:fld>
            <a:endParaRPr lang="en-US"/>
          </a:p>
        </p:txBody>
      </p:sp>
    </p:spTree>
    <p:extLst>
      <p:ext uri="{BB962C8B-B14F-4D97-AF65-F5344CB8AC3E}">
        <p14:creationId xmlns:p14="http://schemas.microsoft.com/office/powerpoint/2010/main" val="1843341910"/>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650AE-730B-410C-8B2B-9904285D69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53068D-6517-4F34-9C51-CB5CADEE6D3A}"/>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4" name="Footer Placeholder 3">
            <a:extLst>
              <a:ext uri="{FF2B5EF4-FFF2-40B4-BE49-F238E27FC236}">
                <a16:creationId xmlns:a16="http://schemas.microsoft.com/office/drawing/2014/main" id="{00B87B92-F8B7-4A1D-8982-75584800D4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107892-3525-430B-98D3-E16FE54CC2E5}"/>
              </a:ext>
            </a:extLst>
          </p:cNvPr>
          <p:cNvSpPr>
            <a:spLocks noGrp="1"/>
          </p:cNvSpPr>
          <p:nvPr>
            <p:ph type="sldNum" sz="quarter" idx="12"/>
          </p:nvPr>
        </p:nvSpPr>
        <p:spPr/>
        <p:txBody>
          <a:bodyPr/>
          <a:lstStyle/>
          <a:p>
            <a:fld id="{A72086DE-0507-48B0-BA49-7120A18A9714}" type="slidenum">
              <a:rPr lang="en-US" smtClean="0"/>
              <a:t>‹#›</a:t>
            </a:fld>
            <a:endParaRPr lang="en-US"/>
          </a:p>
        </p:txBody>
      </p:sp>
    </p:spTree>
    <p:extLst>
      <p:ext uri="{BB962C8B-B14F-4D97-AF65-F5344CB8AC3E}">
        <p14:creationId xmlns:p14="http://schemas.microsoft.com/office/powerpoint/2010/main" val="156463442"/>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BBECE8-A22C-43E3-AFFC-4159A7227F02}"/>
              </a:ext>
            </a:extLst>
          </p:cNvPr>
          <p:cNvSpPr>
            <a:spLocks noGrp="1"/>
          </p:cNvSpPr>
          <p:nvPr>
            <p:ph type="dt" sz="half" idx="10"/>
          </p:nvPr>
        </p:nvSpPr>
        <p:spPr/>
        <p:txBody>
          <a:bodyPr/>
          <a:lstStyle/>
          <a:p>
            <a:fld id="{A753CB9B-5040-47C7-8EE6-220992F43C00}" type="datetimeFigureOut">
              <a:rPr lang="en-US" smtClean="0"/>
              <a:t>5/19/2026</a:t>
            </a:fld>
            <a:endParaRPr lang="en-US"/>
          </a:p>
        </p:txBody>
      </p:sp>
      <p:sp>
        <p:nvSpPr>
          <p:cNvPr id="3" name="Footer Placeholder 2">
            <a:extLst>
              <a:ext uri="{FF2B5EF4-FFF2-40B4-BE49-F238E27FC236}">
                <a16:creationId xmlns:a16="http://schemas.microsoft.com/office/drawing/2014/main" id="{86F96719-C2D7-4D72-AE14-88ED8EE098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99132E-08DE-4244-ACC6-4D2A29BBF86B}"/>
              </a:ext>
            </a:extLst>
          </p:cNvPr>
          <p:cNvSpPr>
            <a:spLocks noGrp="1"/>
          </p:cNvSpPr>
          <p:nvPr>
            <p:ph type="sldNum" sz="quarter" idx="12"/>
          </p:nvPr>
        </p:nvSpPr>
        <p:spPr/>
        <p:txBody>
          <a:bodyPr/>
          <a:lstStyle/>
          <a:p>
            <a:fld id="{A72086DE-0507-48B0-BA49-7120A18A9714}" type="slidenum">
              <a:rPr lang="en-US" smtClean="0"/>
              <a:t>‹#›</a:t>
            </a:fld>
            <a:endParaRPr lang="en-US"/>
          </a:p>
        </p:txBody>
      </p:sp>
    </p:spTree>
    <p:extLst>
      <p:ext uri="{BB962C8B-B14F-4D97-AF65-F5344CB8AC3E}">
        <p14:creationId xmlns:p14="http://schemas.microsoft.com/office/powerpoint/2010/main" val="2428505040"/>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C2049-947B-42D8-85D7-DFBD23B429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61BC1A-6261-4349-A93B-270C917551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6B1F2-607A-48AB-946E-416A7478C0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3CB9B-5040-47C7-8EE6-220992F43C00}" type="datetimeFigureOut">
              <a:rPr lang="en-US" smtClean="0"/>
              <a:t>5/19/2026</a:t>
            </a:fld>
            <a:endParaRPr lang="en-US"/>
          </a:p>
        </p:txBody>
      </p:sp>
      <p:sp>
        <p:nvSpPr>
          <p:cNvPr id="5" name="Footer Placeholder 4">
            <a:extLst>
              <a:ext uri="{FF2B5EF4-FFF2-40B4-BE49-F238E27FC236}">
                <a16:creationId xmlns:a16="http://schemas.microsoft.com/office/drawing/2014/main" id="{6EC66F42-69EF-414F-9A45-189D57356C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47A0F4-ECF2-4783-911A-9FC6D7D08F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086DE-0507-48B0-BA49-7120A18A9714}" type="slidenum">
              <a:rPr lang="en-US" smtClean="0"/>
              <a:t>‹#›</a:t>
            </a:fld>
            <a:endParaRPr lang="en-US"/>
          </a:p>
        </p:txBody>
      </p:sp>
    </p:spTree>
    <p:extLst>
      <p:ext uri="{BB962C8B-B14F-4D97-AF65-F5344CB8AC3E}">
        <p14:creationId xmlns:p14="http://schemas.microsoft.com/office/powerpoint/2010/main" val="1309314892"/>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C2049-947B-42D8-85D7-DFBD23B429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61BC1A-6261-4349-A93B-270C917551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6B1F2-607A-48AB-946E-416A7478C0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3CB9B-5040-47C7-8EE6-220992F43C00}" type="datetimeFigureOut">
              <a:rPr lang="en-US" smtClean="0"/>
              <a:t>5/19/2026</a:t>
            </a:fld>
            <a:endParaRPr lang="en-US"/>
          </a:p>
        </p:txBody>
      </p:sp>
      <p:sp>
        <p:nvSpPr>
          <p:cNvPr id="5" name="Footer Placeholder 4">
            <a:extLst>
              <a:ext uri="{FF2B5EF4-FFF2-40B4-BE49-F238E27FC236}">
                <a16:creationId xmlns:a16="http://schemas.microsoft.com/office/drawing/2014/main" id="{6EC66F42-69EF-414F-9A45-189D57356C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47A0F4-ECF2-4783-911A-9FC6D7D08F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086DE-0507-48B0-BA49-7120A18A9714}" type="slidenum">
              <a:rPr lang="en-US" smtClean="0"/>
              <a:t>‹#›</a:t>
            </a:fld>
            <a:endParaRPr lang="en-US"/>
          </a:p>
        </p:txBody>
      </p:sp>
    </p:spTree>
    <p:extLst>
      <p:ext uri="{BB962C8B-B14F-4D97-AF65-F5344CB8AC3E}">
        <p14:creationId xmlns:p14="http://schemas.microsoft.com/office/powerpoint/2010/main" val="2386146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0.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ideo" Target="https://www.youtube.com/embed/QUQsqBqxoR4?feature=oembed" TargetMode="External"/><Relationship Id="rId6" Type="http://schemas.openxmlformats.org/officeDocument/2006/relationships/image" Target="../media/image60.pn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notesSlide" Target="../notesSlides/notesSlide11.xml"/><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slideLayout" Target="../slideLayouts/slideLayout4.xml"/><Relationship Id="rId16" Type="http://schemas.openxmlformats.org/officeDocument/2006/relationships/image" Target="../media/image73.png"/><Relationship Id="rId1" Type="http://schemas.openxmlformats.org/officeDocument/2006/relationships/video" Target="https://www.youtube.com/embed/IKjJ6DQF7xY?feature=oembed" TargetMode="Externa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jpeg"/><Relationship Id="rId15" Type="http://schemas.openxmlformats.org/officeDocument/2006/relationships/image" Target="../media/image72.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67.png"/><Relationship Id="rId1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2.xml"/><Relationship Id="rId7" Type="http://schemas.openxmlformats.org/officeDocument/2006/relationships/image" Target="../media/image65.png"/><Relationship Id="rId2" Type="http://schemas.openxmlformats.org/officeDocument/2006/relationships/slideLayout" Target="../slideLayouts/slideLayout4.xml"/><Relationship Id="rId1" Type="http://schemas.openxmlformats.org/officeDocument/2006/relationships/video" Target="https://www.youtube.com/embed/IKjJ6DQF7xY?feature=oembed" TargetMode="External"/><Relationship Id="rId6" Type="http://schemas.openxmlformats.org/officeDocument/2006/relationships/image" Target="../media/image64.png"/><Relationship Id="rId5" Type="http://schemas.openxmlformats.org/officeDocument/2006/relationships/image" Target="../media/image63.jpeg"/><Relationship Id="rId10" Type="http://schemas.openxmlformats.org/officeDocument/2006/relationships/image" Target="../media/image75.png"/><Relationship Id="rId4" Type="http://schemas.openxmlformats.org/officeDocument/2006/relationships/image" Target="../media/image45.pn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notesSlide" Target="../notesSlides/notesSlide13.xml"/><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notesSlide" Target="../notesSlides/notesSlide9.xml"/><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video" Target="https://www.youtube.com/embed/QUQsqBqxoR4?feature=oembed" TargetMode="Externa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236CF8-D611-DF0D-1A4E-39C498C881FB}"/>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E41D70C8-D8BC-F02C-AF43-60505A8E7AC3}"/>
              </a:ext>
            </a:extLst>
          </p:cNvPr>
          <p:cNvPicPr>
            <a:picLocks noGrp="1" noChangeAspect="1"/>
          </p:cNvPicPr>
          <p:nvPr>
            <p:ph idx="1"/>
          </p:nvPr>
        </p:nvPicPr>
        <p:blipFill>
          <a:blip r:embed="rId3"/>
          <a:srcRect b="7848"/>
          <a:stretch>
            <a:fillRect/>
          </a:stretch>
        </p:blipFill>
        <p:spPr>
          <a:xfrm>
            <a:off x="8789787" y="1156673"/>
            <a:ext cx="3048264" cy="3971999"/>
          </a:xfrm>
          <a:prstGeom prst="rect">
            <a:avLst/>
          </a:prstGeom>
        </p:spPr>
      </p:pic>
      <p:pic>
        <p:nvPicPr>
          <p:cNvPr id="8" name="Picture 7">
            <a:extLst>
              <a:ext uri="{FF2B5EF4-FFF2-40B4-BE49-F238E27FC236}">
                <a16:creationId xmlns:a16="http://schemas.microsoft.com/office/drawing/2014/main" id="{B57CAC84-8D99-28BE-6EE5-932ECF459B35}"/>
              </a:ext>
            </a:extLst>
          </p:cNvPr>
          <p:cNvPicPr>
            <a:picLocks noChangeAspect="1"/>
          </p:cNvPicPr>
          <p:nvPr/>
        </p:nvPicPr>
        <p:blipFill>
          <a:blip r:embed="rId4"/>
          <a:srcRect b="8073"/>
          <a:stretch>
            <a:fillRect/>
          </a:stretch>
        </p:blipFill>
        <p:spPr>
          <a:xfrm>
            <a:off x="771144" y="1161688"/>
            <a:ext cx="3047110" cy="3961967"/>
          </a:xfrm>
          <a:prstGeom prst="rect">
            <a:avLst/>
          </a:prstGeom>
        </p:spPr>
      </p:pic>
      <p:pic>
        <p:nvPicPr>
          <p:cNvPr id="10" name="Picture 9">
            <a:extLst>
              <a:ext uri="{FF2B5EF4-FFF2-40B4-BE49-F238E27FC236}">
                <a16:creationId xmlns:a16="http://schemas.microsoft.com/office/drawing/2014/main" id="{08384CE4-7D07-CE0B-F582-2C1CB99F855E}"/>
              </a:ext>
            </a:extLst>
          </p:cNvPr>
          <p:cNvPicPr>
            <a:picLocks noChangeAspect="1"/>
          </p:cNvPicPr>
          <p:nvPr/>
        </p:nvPicPr>
        <p:blipFill>
          <a:blip r:embed="rId5"/>
          <a:stretch>
            <a:fillRect/>
          </a:stretch>
        </p:blipFill>
        <p:spPr>
          <a:xfrm>
            <a:off x="3844779" y="421802"/>
            <a:ext cx="4918483" cy="6148105"/>
          </a:xfrm>
          <a:prstGeom prst="rect">
            <a:avLst/>
          </a:prstGeom>
        </p:spPr>
      </p:pic>
      <p:sp>
        <p:nvSpPr>
          <p:cNvPr id="15" name="Title 1">
            <a:extLst>
              <a:ext uri="{FF2B5EF4-FFF2-40B4-BE49-F238E27FC236}">
                <a16:creationId xmlns:a16="http://schemas.microsoft.com/office/drawing/2014/main" id="{8075398C-71DE-81EB-804F-6EA1E73F4CA6}"/>
              </a:ext>
            </a:extLst>
          </p:cNvPr>
          <p:cNvSpPr txBox="1">
            <a:spLocks/>
          </p:cNvSpPr>
          <p:nvPr/>
        </p:nvSpPr>
        <p:spPr>
          <a:xfrm>
            <a:off x="771144" y="373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dirty="0">
              <a:latin typeface="Kermit Semibold" panose="020F0503040000060003" pitchFamily="34" charset="0"/>
            </a:endParaRPr>
          </a:p>
        </p:txBody>
      </p:sp>
    </p:spTree>
    <p:extLst>
      <p:ext uri="{BB962C8B-B14F-4D97-AF65-F5344CB8AC3E}">
        <p14:creationId xmlns:p14="http://schemas.microsoft.com/office/powerpoint/2010/main" val="342277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80D82-5B31-0ABA-A28F-DC115C407B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5B26F37-DCAB-6415-69A8-A2D1D246BA96}"/>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Online Media 1" title="Sara Bareilles - Brave (Official Video)">
            <a:hlinkClick r:id="" action="ppaction://media"/>
            <a:extLst>
              <a:ext uri="{FF2B5EF4-FFF2-40B4-BE49-F238E27FC236}">
                <a16:creationId xmlns:a16="http://schemas.microsoft.com/office/drawing/2014/main" id="{1E6E2E4F-91BB-853B-C517-CB621E118DBC}"/>
              </a:ext>
            </a:extLst>
          </p:cNvPr>
          <p:cNvPicPr>
            <a:picLocks noRot="1" noChangeAspect="1"/>
          </p:cNvPicPr>
          <p:nvPr>
            <a:videoFile r:link="rId1"/>
          </p:nvPr>
        </p:nvPicPr>
        <p:blipFill>
          <a:blip r:embed="rId4"/>
          <a:stretch>
            <a:fillRect/>
          </a:stretch>
        </p:blipFill>
        <p:spPr>
          <a:xfrm>
            <a:off x="4303540" y="648369"/>
            <a:ext cx="7675765" cy="4336807"/>
          </a:xfrm>
          <a:prstGeom prst="rect">
            <a:avLst/>
          </a:prstGeom>
        </p:spPr>
      </p:pic>
      <p:pic>
        <p:nvPicPr>
          <p:cNvPr id="5" name="Picture 4">
            <a:extLst>
              <a:ext uri="{FF2B5EF4-FFF2-40B4-BE49-F238E27FC236}">
                <a16:creationId xmlns:a16="http://schemas.microsoft.com/office/drawing/2014/main" id="{7D5AE996-E9A9-9707-0AAD-622A61DF2D83}"/>
              </a:ext>
            </a:extLst>
          </p:cNvPr>
          <p:cNvPicPr>
            <a:picLocks noChangeAspect="1"/>
          </p:cNvPicPr>
          <p:nvPr/>
        </p:nvPicPr>
        <p:blipFill>
          <a:blip r:embed="rId5"/>
          <a:stretch>
            <a:fillRect/>
          </a:stretch>
        </p:blipFill>
        <p:spPr>
          <a:xfrm>
            <a:off x="2772128" y="146456"/>
            <a:ext cx="1372409" cy="1938528"/>
          </a:xfrm>
          <a:prstGeom prst="rect">
            <a:avLst/>
          </a:prstGeom>
        </p:spPr>
      </p:pic>
      <p:pic>
        <p:nvPicPr>
          <p:cNvPr id="6" name="Picture 5">
            <a:extLst>
              <a:ext uri="{FF2B5EF4-FFF2-40B4-BE49-F238E27FC236}">
                <a16:creationId xmlns:a16="http://schemas.microsoft.com/office/drawing/2014/main" id="{A71183C0-2006-4B1F-9898-DEE8BB0D7595}"/>
              </a:ext>
            </a:extLst>
          </p:cNvPr>
          <p:cNvPicPr>
            <a:picLocks noChangeAspect="1"/>
          </p:cNvPicPr>
          <p:nvPr/>
        </p:nvPicPr>
        <p:blipFill>
          <a:blip r:embed="rId6"/>
          <a:srcRect l="23444" t="52267" r="56556" b="29867"/>
          <a:stretch>
            <a:fillRect/>
          </a:stretch>
        </p:blipFill>
        <p:spPr>
          <a:xfrm>
            <a:off x="4582877" y="5321393"/>
            <a:ext cx="2194560" cy="1225296"/>
          </a:xfrm>
          <a:prstGeom prst="rect">
            <a:avLst/>
          </a:prstGeom>
        </p:spPr>
      </p:pic>
      <p:pic>
        <p:nvPicPr>
          <p:cNvPr id="8" name="Picture 7">
            <a:extLst>
              <a:ext uri="{FF2B5EF4-FFF2-40B4-BE49-F238E27FC236}">
                <a16:creationId xmlns:a16="http://schemas.microsoft.com/office/drawing/2014/main" id="{CC4DF25B-8528-DF49-A050-266C9795E61D}"/>
              </a:ext>
            </a:extLst>
          </p:cNvPr>
          <p:cNvPicPr>
            <a:picLocks noChangeAspect="1"/>
          </p:cNvPicPr>
          <p:nvPr/>
        </p:nvPicPr>
        <p:blipFill>
          <a:blip r:embed="rId6"/>
          <a:srcRect l="23444" t="52267" r="55222" b="27733"/>
          <a:stretch>
            <a:fillRect/>
          </a:stretch>
        </p:blipFill>
        <p:spPr>
          <a:xfrm>
            <a:off x="2384497" y="5339944"/>
            <a:ext cx="2340864" cy="1371600"/>
          </a:xfrm>
          <a:prstGeom prst="rect">
            <a:avLst/>
          </a:prstGeom>
        </p:spPr>
      </p:pic>
      <p:pic>
        <p:nvPicPr>
          <p:cNvPr id="12" name="Picture 11">
            <a:extLst>
              <a:ext uri="{FF2B5EF4-FFF2-40B4-BE49-F238E27FC236}">
                <a16:creationId xmlns:a16="http://schemas.microsoft.com/office/drawing/2014/main" id="{4E90E2E3-215E-051B-5C4F-544ECD566ADB}"/>
              </a:ext>
            </a:extLst>
          </p:cNvPr>
          <p:cNvPicPr>
            <a:picLocks noChangeAspect="1"/>
          </p:cNvPicPr>
          <p:nvPr/>
        </p:nvPicPr>
        <p:blipFill>
          <a:blip r:embed="rId7"/>
          <a:stretch>
            <a:fillRect/>
          </a:stretch>
        </p:blipFill>
        <p:spPr>
          <a:xfrm>
            <a:off x="6705597" y="5313145"/>
            <a:ext cx="2341067" cy="1371719"/>
          </a:xfrm>
          <a:prstGeom prst="rect">
            <a:avLst/>
          </a:prstGeom>
        </p:spPr>
      </p:pic>
      <p:pic>
        <p:nvPicPr>
          <p:cNvPr id="14" name="Picture 13">
            <a:extLst>
              <a:ext uri="{FF2B5EF4-FFF2-40B4-BE49-F238E27FC236}">
                <a16:creationId xmlns:a16="http://schemas.microsoft.com/office/drawing/2014/main" id="{38D01949-4D2F-E830-61E5-0EAAECDE5212}"/>
              </a:ext>
            </a:extLst>
          </p:cNvPr>
          <p:cNvPicPr>
            <a:picLocks noChangeAspect="1"/>
          </p:cNvPicPr>
          <p:nvPr/>
        </p:nvPicPr>
        <p:blipFill>
          <a:blip r:embed="rId7"/>
          <a:stretch>
            <a:fillRect/>
          </a:stretch>
        </p:blipFill>
        <p:spPr>
          <a:xfrm>
            <a:off x="8869497" y="5326037"/>
            <a:ext cx="2341067" cy="1371719"/>
          </a:xfrm>
          <a:prstGeom prst="rect">
            <a:avLst/>
          </a:prstGeom>
        </p:spPr>
      </p:pic>
      <p:pic>
        <p:nvPicPr>
          <p:cNvPr id="16" name="Picture 15">
            <a:extLst>
              <a:ext uri="{FF2B5EF4-FFF2-40B4-BE49-F238E27FC236}">
                <a16:creationId xmlns:a16="http://schemas.microsoft.com/office/drawing/2014/main" id="{2CE017E8-5466-44DE-3BB3-0B1457D20530}"/>
              </a:ext>
            </a:extLst>
          </p:cNvPr>
          <p:cNvPicPr>
            <a:picLocks noChangeAspect="1"/>
          </p:cNvPicPr>
          <p:nvPr/>
        </p:nvPicPr>
        <p:blipFill>
          <a:blip r:embed="rId8"/>
          <a:srcRect l="22981" t="48923" r="55556" b="24592"/>
          <a:stretch>
            <a:fillRect/>
          </a:stretch>
        </p:blipFill>
        <p:spPr>
          <a:xfrm>
            <a:off x="587213" y="5481013"/>
            <a:ext cx="1614332" cy="1245071"/>
          </a:xfrm>
          <a:prstGeom prst="rect">
            <a:avLst/>
          </a:prstGeom>
        </p:spPr>
      </p:pic>
      <p:sp>
        <p:nvSpPr>
          <p:cNvPr id="17" name="TextBox 16">
            <a:extLst>
              <a:ext uri="{FF2B5EF4-FFF2-40B4-BE49-F238E27FC236}">
                <a16:creationId xmlns:a16="http://schemas.microsoft.com/office/drawing/2014/main" id="{F29023E5-B379-ECD6-1A63-FE1B3DA073CE}"/>
              </a:ext>
            </a:extLst>
          </p:cNvPr>
          <p:cNvSpPr txBox="1"/>
          <p:nvPr/>
        </p:nvSpPr>
        <p:spPr>
          <a:xfrm>
            <a:off x="563264" y="754451"/>
            <a:ext cx="4774932" cy="461665"/>
          </a:xfrm>
          <a:prstGeom prst="rect">
            <a:avLst/>
          </a:prstGeom>
          <a:noFill/>
        </p:spPr>
        <p:txBody>
          <a:bodyPr wrap="square" rtlCol="0">
            <a:spAutoFit/>
          </a:bodyPr>
          <a:lstStyle/>
          <a:p>
            <a:r>
              <a:rPr lang="en-US" sz="2400" dirty="0">
                <a:latin typeface="Kermit Semibold" panose="020F0503040000060003" pitchFamily="34" charset="0"/>
              </a:rPr>
              <a:t>Let’s show our </a:t>
            </a:r>
          </a:p>
        </p:txBody>
      </p:sp>
      <p:sp>
        <p:nvSpPr>
          <p:cNvPr id="18" name="TextBox 17">
            <a:extLst>
              <a:ext uri="{FF2B5EF4-FFF2-40B4-BE49-F238E27FC236}">
                <a16:creationId xmlns:a16="http://schemas.microsoft.com/office/drawing/2014/main" id="{4559EB40-4BF4-6DFF-515C-6E22122BC40F}"/>
              </a:ext>
            </a:extLst>
          </p:cNvPr>
          <p:cNvSpPr txBox="1"/>
          <p:nvPr/>
        </p:nvSpPr>
        <p:spPr>
          <a:xfrm>
            <a:off x="559844" y="2861518"/>
            <a:ext cx="3588112" cy="2123658"/>
          </a:xfrm>
          <a:prstGeom prst="rect">
            <a:avLst/>
          </a:prstGeom>
          <a:solidFill>
            <a:schemeClr val="accent3">
              <a:lumMod val="60000"/>
              <a:lumOff val="40000"/>
            </a:schemeClr>
          </a:solidFill>
        </p:spPr>
        <p:txBody>
          <a:bodyPr wrap="square" rtlCol="0">
            <a:spAutoFit/>
          </a:bodyPr>
          <a:lstStyle/>
          <a:p>
            <a:pPr lvl="2"/>
            <a:r>
              <a:rPr lang="en-US" b="1" dirty="0">
                <a:solidFill>
                  <a:schemeClr val="bg1"/>
                </a:solidFill>
                <a:latin typeface="Kermit Semibold" panose="020F0503040000060003" pitchFamily="34" charset="0"/>
              </a:rPr>
              <a:t>      </a:t>
            </a:r>
            <a:r>
              <a:rPr lang="en-US" b="1" u="sng" dirty="0">
                <a:solidFill>
                  <a:schemeClr val="bg1"/>
                </a:solidFill>
                <a:latin typeface="Kermit Semibold" panose="020F0503040000060003" pitchFamily="34" charset="0"/>
              </a:rPr>
              <a:t> TASK: </a:t>
            </a:r>
          </a:p>
          <a:p>
            <a:pPr lvl="2"/>
            <a:endParaRPr lang="en-US" b="1" u="sng" dirty="0">
              <a:solidFill>
                <a:schemeClr val="bg1"/>
              </a:solidFill>
              <a:latin typeface="Kermit Semibold" panose="020F0503040000060003" pitchFamily="34" charset="0"/>
            </a:endParaRPr>
          </a:p>
          <a:p>
            <a:pPr marL="285750" indent="-285750">
              <a:buFont typeface="Arial" panose="020B0604020202020204" pitchFamily="34" charset="0"/>
              <a:buChar char="•"/>
            </a:pPr>
            <a:r>
              <a:rPr lang="en-US" sz="1600" dirty="0">
                <a:latin typeface="Kermit Semibold" panose="020F0503040000060003" pitchFamily="34" charset="0"/>
              </a:rPr>
              <a:t>Form a group of 3 to 6 people   </a:t>
            </a:r>
            <a:r>
              <a:rPr lang="fr-FR" sz="1600" b="1" dirty="0">
                <a:latin typeface="Kermit Semibold" panose="020F0503040000060003" pitchFamily="34" charset="0"/>
              </a:rPr>
              <a:t> </a:t>
            </a:r>
            <a:endParaRPr lang="en-US" sz="1600" dirty="0">
              <a:latin typeface="Kermit Semibold" panose="020F0503040000060003" pitchFamily="34" charset="0"/>
            </a:endParaRPr>
          </a:p>
          <a:p>
            <a:pPr marL="285750" indent="-285750">
              <a:buFont typeface="Arial" panose="020B0604020202020204" pitchFamily="34" charset="0"/>
              <a:buChar char="•"/>
            </a:pPr>
            <a:r>
              <a:rPr lang="en-US" sz="1600" b="1" dirty="0">
                <a:latin typeface="Kermit Semibold" panose="020F0503040000060003" pitchFamily="34" charset="0"/>
              </a:rPr>
              <a:t>Make up a short dance with a minimum of 3 moves  </a:t>
            </a:r>
            <a:endParaRPr lang="en-US" sz="1600" dirty="0">
              <a:latin typeface="Kermit Semibold" panose="020F0503040000060003" pitchFamily="34" charset="0"/>
            </a:endParaRPr>
          </a:p>
          <a:p>
            <a:pPr marL="285750" indent="-285750">
              <a:buFont typeface="Arial" panose="020B0604020202020204" pitchFamily="34" charset="0"/>
              <a:buChar char="•"/>
            </a:pPr>
            <a:r>
              <a:rPr lang="en-US" sz="1600" dirty="0">
                <a:latin typeface="Kermit Semibold" panose="020F0503040000060003" pitchFamily="34" charset="0"/>
              </a:rPr>
              <a:t>One move or action from each person in the group</a:t>
            </a:r>
          </a:p>
          <a:p>
            <a:pPr marL="285750" indent="-285750">
              <a:buFont typeface="Arial" panose="020B0604020202020204" pitchFamily="34" charset="0"/>
              <a:buChar char="•"/>
            </a:pPr>
            <a:r>
              <a:rPr lang="en-US" sz="1600" dirty="0">
                <a:latin typeface="Kermit Semibold" panose="020F0503040000060003" pitchFamily="34" charset="0"/>
              </a:rPr>
              <a:t>Time:  5 - 10 min </a:t>
            </a:r>
          </a:p>
        </p:txBody>
      </p:sp>
      <p:pic>
        <p:nvPicPr>
          <p:cNvPr id="7" name="Picture 6">
            <a:extLst>
              <a:ext uri="{FF2B5EF4-FFF2-40B4-BE49-F238E27FC236}">
                <a16:creationId xmlns:a16="http://schemas.microsoft.com/office/drawing/2014/main" id="{1BE05723-90F3-119F-5EEB-C095DC6150B2}"/>
              </a:ext>
            </a:extLst>
          </p:cNvPr>
          <p:cNvPicPr>
            <a:picLocks noChangeAspect="1"/>
          </p:cNvPicPr>
          <p:nvPr/>
        </p:nvPicPr>
        <p:blipFill>
          <a:blip r:embed="rId9"/>
          <a:srcRect l="57375" t="67321" r="11575" b="21680"/>
          <a:stretch>
            <a:fillRect/>
          </a:stretch>
        </p:blipFill>
        <p:spPr>
          <a:xfrm>
            <a:off x="682166" y="5478118"/>
            <a:ext cx="10528398" cy="1225297"/>
          </a:xfrm>
          <a:prstGeom prst="rect">
            <a:avLst/>
          </a:prstGeom>
        </p:spPr>
      </p:pic>
    </p:spTree>
    <p:extLst>
      <p:ext uri="{BB962C8B-B14F-4D97-AF65-F5344CB8AC3E}">
        <p14:creationId xmlns:p14="http://schemas.microsoft.com/office/powerpoint/2010/main" val="388842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80D82-5B31-0ABA-A28F-DC115C407B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5B26F37-DCAB-6415-69A8-A2D1D246BA96}"/>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D5AE996-E9A9-9707-0AAD-622A61DF2D83}"/>
              </a:ext>
            </a:extLst>
          </p:cNvPr>
          <p:cNvPicPr>
            <a:picLocks noChangeAspect="1"/>
          </p:cNvPicPr>
          <p:nvPr/>
        </p:nvPicPr>
        <p:blipFill>
          <a:blip r:embed="rId4"/>
          <a:stretch>
            <a:fillRect/>
          </a:stretch>
        </p:blipFill>
        <p:spPr>
          <a:xfrm>
            <a:off x="833391" y="1425309"/>
            <a:ext cx="1372409" cy="1938528"/>
          </a:xfrm>
          <a:prstGeom prst="rect">
            <a:avLst/>
          </a:prstGeom>
        </p:spPr>
      </p:pic>
      <p:pic>
        <p:nvPicPr>
          <p:cNvPr id="4" name="Online Media 3" title="Sia - You're Never Fully Dressed Without a Smile (2014 Film Version)">
            <a:hlinkClick r:id="" action="ppaction://media"/>
            <a:extLst>
              <a:ext uri="{FF2B5EF4-FFF2-40B4-BE49-F238E27FC236}">
                <a16:creationId xmlns:a16="http://schemas.microsoft.com/office/drawing/2014/main" id="{006EF54E-F3FB-C07E-D817-8D84DED6A337}"/>
              </a:ext>
            </a:extLst>
          </p:cNvPr>
          <p:cNvPicPr>
            <a:picLocks noRot="1" noChangeAspect="1"/>
          </p:cNvPicPr>
          <p:nvPr>
            <a:videoFile r:link="rId1"/>
          </p:nvPr>
        </p:nvPicPr>
        <p:blipFill>
          <a:blip r:embed="rId5"/>
          <a:stretch>
            <a:fillRect/>
          </a:stretch>
        </p:blipFill>
        <p:spPr>
          <a:xfrm>
            <a:off x="2593148" y="993640"/>
            <a:ext cx="7493902" cy="4234055"/>
          </a:xfrm>
          <a:prstGeom prst="rect">
            <a:avLst/>
          </a:prstGeom>
        </p:spPr>
      </p:pic>
      <p:pic>
        <p:nvPicPr>
          <p:cNvPr id="9" name="Picture 8">
            <a:extLst>
              <a:ext uri="{FF2B5EF4-FFF2-40B4-BE49-F238E27FC236}">
                <a16:creationId xmlns:a16="http://schemas.microsoft.com/office/drawing/2014/main" id="{D6ECFD0B-A946-ECBE-E2DB-5D4211E3D7E1}"/>
              </a:ext>
            </a:extLst>
          </p:cNvPr>
          <p:cNvPicPr>
            <a:picLocks noChangeAspect="1"/>
          </p:cNvPicPr>
          <p:nvPr/>
        </p:nvPicPr>
        <p:blipFill>
          <a:blip r:embed="rId6"/>
          <a:srcRect l="10800" t="48071" r="77650" b="20480"/>
          <a:stretch>
            <a:fillRect/>
          </a:stretch>
        </p:blipFill>
        <p:spPr>
          <a:xfrm flipH="1">
            <a:off x="534119" y="5669577"/>
            <a:ext cx="1522476" cy="1198203"/>
          </a:xfrm>
          <a:prstGeom prst="rect">
            <a:avLst/>
          </a:prstGeom>
        </p:spPr>
      </p:pic>
      <p:pic>
        <p:nvPicPr>
          <p:cNvPr id="11" name="Picture 10">
            <a:extLst>
              <a:ext uri="{FF2B5EF4-FFF2-40B4-BE49-F238E27FC236}">
                <a16:creationId xmlns:a16="http://schemas.microsoft.com/office/drawing/2014/main" id="{D5739110-3198-172E-EC3D-7555FE843A33}"/>
              </a:ext>
            </a:extLst>
          </p:cNvPr>
          <p:cNvPicPr>
            <a:picLocks noChangeAspect="1"/>
          </p:cNvPicPr>
          <p:nvPr/>
        </p:nvPicPr>
        <p:blipFill>
          <a:blip r:embed="rId7"/>
          <a:srcRect l="23028" t="51072" r="55472" b="26000"/>
          <a:stretch>
            <a:fillRect/>
          </a:stretch>
        </p:blipFill>
        <p:spPr>
          <a:xfrm>
            <a:off x="8186188" y="5919657"/>
            <a:ext cx="1094395" cy="729440"/>
          </a:xfrm>
          <a:prstGeom prst="rect">
            <a:avLst/>
          </a:prstGeom>
        </p:spPr>
      </p:pic>
      <p:pic>
        <p:nvPicPr>
          <p:cNvPr id="13" name="Picture 12">
            <a:extLst>
              <a:ext uri="{FF2B5EF4-FFF2-40B4-BE49-F238E27FC236}">
                <a16:creationId xmlns:a16="http://schemas.microsoft.com/office/drawing/2014/main" id="{1D679A62-CC37-F547-A203-C6BC73E17DD3}"/>
              </a:ext>
            </a:extLst>
          </p:cNvPr>
          <p:cNvPicPr>
            <a:picLocks noChangeAspect="1"/>
          </p:cNvPicPr>
          <p:nvPr/>
        </p:nvPicPr>
        <p:blipFill>
          <a:blip r:embed="rId7"/>
          <a:srcRect l="23028" t="51072" r="55472" b="26000"/>
          <a:stretch>
            <a:fillRect/>
          </a:stretch>
        </p:blipFill>
        <p:spPr>
          <a:xfrm>
            <a:off x="2820288" y="5799275"/>
            <a:ext cx="1342238" cy="894633"/>
          </a:xfrm>
          <a:prstGeom prst="rect">
            <a:avLst/>
          </a:prstGeom>
        </p:spPr>
      </p:pic>
      <p:pic>
        <p:nvPicPr>
          <p:cNvPr id="19" name="Picture 18">
            <a:extLst>
              <a:ext uri="{FF2B5EF4-FFF2-40B4-BE49-F238E27FC236}">
                <a16:creationId xmlns:a16="http://schemas.microsoft.com/office/drawing/2014/main" id="{274081B0-146A-888E-8D99-F605706B56D2}"/>
              </a:ext>
            </a:extLst>
          </p:cNvPr>
          <p:cNvPicPr>
            <a:picLocks noChangeAspect="1"/>
          </p:cNvPicPr>
          <p:nvPr/>
        </p:nvPicPr>
        <p:blipFill>
          <a:blip r:embed="rId8"/>
          <a:stretch>
            <a:fillRect/>
          </a:stretch>
        </p:blipFill>
        <p:spPr>
          <a:xfrm>
            <a:off x="10113778" y="5825940"/>
            <a:ext cx="1225368" cy="1045011"/>
          </a:xfrm>
          <a:prstGeom prst="rect">
            <a:avLst/>
          </a:prstGeom>
        </p:spPr>
      </p:pic>
      <p:pic>
        <p:nvPicPr>
          <p:cNvPr id="22" name="Picture 21">
            <a:extLst>
              <a:ext uri="{FF2B5EF4-FFF2-40B4-BE49-F238E27FC236}">
                <a16:creationId xmlns:a16="http://schemas.microsoft.com/office/drawing/2014/main" id="{7CB47033-C890-75C9-D0E9-D0773BAD1A9A}"/>
              </a:ext>
            </a:extLst>
          </p:cNvPr>
          <p:cNvPicPr>
            <a:picLocks noChangeAspect="1"/>
          </p:cNvPicPr>
          <p:nvPr/>
        </p:nvPicPr>
        <p:blipFill>
          <a:blip r:embed="rId9"/>
          <a:stretch>
            <a:fillRect/>
          </a:stretch>
        </p:blipFill>
        <p:spPr>
          <a:xfrm>
            <a:off x="6567712" y="5903238"/>
            <a:ext cx="895329" cy="804278"/>
          </a:xfrm>
          <a:prstGeom prst="rect">
            <a:avLst/>
          </a:prstGeom>
        </p:spPr>
      </p:pic>
      <p:pic>
        <p:nvPicPr>
          <p:cNvPr id="23" name="Picture 22">
            <a:extLst>
              <a:ext uri="{FF2B5EF4-FFF2-40B4-BE49-F238E27FC236}">
                <a16:creationId xmlns:a16="http://schemas.microsoft.com/office/drawing/2014/main" id="{B67A68F7-281E-2315-2E62-9B518B8065FF}"/>
              </a:ext>
            </a:extLst>
          </p:cNvPr>
          <p:cNvPicPr>
            <a:picLocks noChangeAspect="1"/>
          </p:cNvPicPr>
          <p:nvPr/>
        </p:nvPicPr>
        <p:blipFill>
          <a:blip r:embed="rId9"/>
          <a:stretch>
            <a:fillRect/>
          </a:stretch>
        </p:blipFill>
        <p:spPr>
          <a:xfrm>
            <a:off x="4791312" y="5902609"/>
            <a:ext cx="797693" cy="716572"/>
          </a:xfrm>
          <a:prstGeom prst="rect">
            <a:avLst/>
          </a:prstGeom>
        </p:spPr>
      </p:pic>
      <p:sp>
        <p:nvSpPr>
          <p:cNvPr id="2" name="TextBox 1">
            <a:extLst>
              <a:ext uri="{FF2B5EF4-FFF2-40B4-BE49-F238E27FC236}">
                <a16:creationId xmlns:a16="http://schemas.microsoft.com/office/drawing/2014/main" id="{9C99201E-EE20-62A9-27B5-874FF510CFC2}"/>
              </a:ext>
            </a:extLst>
          </p:cNvPr>
          <p:cNvSpPr txBox="1"/>
          <p:nvPr/>
        </p:nvSpPr>
        <p:spPr>
          <a:xfrm>
            <a:off x="848770" y="121544"/>
            <a:ext cx="11025662" cy="1323439"/>
          </a:xfrm>
          <a:prstGeom prst="rect">
            <a:avLst/>
          </a:prstGeom>
          <a:solidFill>
            <a:schemeClr val="tx1"/>
          </a:solidFill>
        </p:spPr>
        <p:txBody>
          <a:bodyPr wrap="square" rtlCol="0">
            <a:spAutoFit/>
          </a:bodyPr>
          <a:lstStyle/>
          <a:p>
            <a:pPr algn="ctr"/>
            <a:endParaRPr lang="en-US" sz="2800" dirty="0">
              <a:solidFill>
                <a:schemeClr val="bg1"/>
              </a:solidFill>
              <a:latin typeface="Kermit Semibold" panose="020F0503040000060003" pitchFamily="34" charset="0"/>
            </a:endParaRPr>
          </a:p>
          <a:p>
            <a:pPr algn="ctr"/>
            <a:r>
              <a:rPr lang="en-US" sz="2800" dirty="0">
                <a:solidFill>
                  <a:schemeClr val="bg1"/>
                </a:solidFill>
                <a:latin typeface="Kermit Semibold" panose="020F0503040000060003" pitchFamily="34" charset="0"/>
              </a:rPr>
              <a:t>Let’s Watch Together – Our task will follow this video</a:t>
            </a:r>
          </a:p>
          <a:p>
            <a:endParaRPr lang="en-US" sz="2400" dirty="0">
              <a:solidFill>
                <a:schemeClr val="bg1"/>
              </a:solidFill>
              <a:latin typeface="Kermit Semibold" panose="020F0503040000060003" pitchFamily="34" charset="0"/>
            </a:endParaRPr>
          </a:p>
        </p:txBody>
      </p:sp>
      <p:pic>
        <p:nvPicPr>
          <p:cNvPr id="8" name="Picture 7">
            <a:extLst>
              <a:ext uri="{FF2B5EF4-FFF2-40B4-BE49-F238E27FC236}">
                <a16:creationId xmlns:a16="http://schemas.microsoft.com/office/drawing/2014/main" id="{E43D88B2-7C5F-F2EB-D5B2-8FF1CBB7D3E5}"/>
              </a:ext>
            </a:extLst>
          </p:cNvPr>
          <p:cNvPicPr>
            <a:picLocks noChangeAspect="1"/>
          </p:cNvPicPr>
          <p:nvPr/>
        </p:nvPicPr>
        <p:blipFill>
          <a:blip r:embed="rId10"/>
          <a:stretch>
            <a:fillRect/>
          </a:stretch>
        </p:blipFill>
        <p:spPr>
          <a:xfrm>
            <a:off x="819924" y="2675124"/>
            <a:ext cx="1371719" cy="1938696"/>
          </a:xfrm>
          <a:prstGeom prst="rect">
            <a:avLst/>
          </a:prstGeom>
        </p:spPr>
      </p:pic>
      <p:pic>
        <p:nvPicPr>
          <p:cNvPr id="14" name="Picture 13">
            <a:extLst>
              <a:ext uri="{FF2B5EF4-FFF2-40B4-BE49-F238E27FC236}">
                <a16:creationId xmlns:a16="http://schemas.microsoft.com/office/drawing/2014/main" id="{CEE90C5E-5D2F-F4AB-5BA0-5560A929CA51}"/>
              </a:ext>
            </a:extLst>
          </p:cNvPr>
          <p:cNvPicPr>
            <a:picLocks noChangeAspect="1"/>
          </p:cNvPicPr>
          <p:nvPr/>
        </p:nvPicPr>
        <p:blipFill>
          <a:blip r:embed="rId10"/>
          <a:stretch>
            <a:fillRect/>
          </a:stretch>
        </p:blipFill>
        <p:spPr>
          <a:xfrm>
            <a:off x="10502714" y="1465015"/>
            <a:ext cx="1371719" cy="1938696"/>
          </a:xfrm>
          <a:prstGeom prst="rect">
            <a:avLst/>
          </a:prstGeom>
        </p:spPr>
      </p:pic>
      <p:pic>
        <p:nvPicPr>
          <p:cNvPr id="16" name="Picture 15">
            <a:extLst>
              <a:ext uri="{FF2B5EF4-FFF2-40B4-BE49-F238E27FC236}">
                <a16:creationId xmlns:a16="http://schemas.microsoft.com/office/drawing/2014/main" id="{7FCB5618-127D-2436-ADDE-8AD544BBAFEE}"/>
              </a:ext>
            </a:extLst>
          </p:cNvPr>
          <p:cNvPicPr>
            <a:picLocks noChangeAspect="1"/>
          </p:cNvPicPr>
          <p:nvPr/>
        </p:nvPicPr>
        <p:blipFill>
          <a:blip r:embed="rId10"/>
          <a:stretch>
            <a:fillRect/>
          </a:stretch>
        </p:blipFill>
        <p:spPr>
          <a:xfrm>
            <a:off x="10502713" y="2983400"/>
            <a:ext cx="1371719" cy="1938696"/>
          </a:xfrm>
          <a:prstGeom prst="rect">
            <a:avLst/>
          </a:prstGeom>
        </p:spPr>
      </p:pic>
      <p:pic>
        <p:nvPicPr>
          <p:cNvPr id="20" name="Picture 19">
            <a:extLst>
              <a:ext uri="{FF2B5EF4-FFF2-40B4-BE49-F238E27FC236}">
                <a16:creationId xmlns:a16="http://schemas.microsoft.com/office/drawing/2014/main" id="{A0716683-2A1F-D556-D4DB-AF1CE0784AE4}"/>
              </a:ext>
            </a:extLst>
          </p:cNvPr>
          <p:cNvPicPr>
            <a:picLocks noChangeAspect="1"/>
          </p:cNvPicPr>
          <p:nvPr/>
        </p:nvPicPr>
        <p:blipFill>
          <a:blip r:embed="rId10"/>
          <a:stretch>
            <a:fillRect/>
          </a:stretch>
        </p:blipFill>
        <p:spPr>
          <a:xfrm>
            <a:off x="805767" y="3698254"/>
            <a:ext cx="1371719" cy="1938696"/>
          </a:xfrm>
          <a:prstGeom prst="rect">
            <a:avLst/>
          </a:prstGeom>
        </p:spPr>
      </p:pic>
      <p:pic>
        <p:nvPicPr>
          <p:cNvPr id="24" name="Picture 23">
            <a:extLst>
              <a:ext uri="{FF2B5EF4-FFF2-40B4-BE49-F238E27FC236}">
                <a16:creationId xmlns:a16="http://schemas.microsoft.com/office/drawing/2014/main" id="{18F8A5EF-7791-007C-5DDA-C35A23FE466B}"/>
              </a:ext>
            </a:extLst>
          </p:cNvPr>
          <p:cNvPicPr>
            <a:picLocks noChangeAspect="1"/>
          </p:cNvPicPr>
          <p:nvPr/>
        </p:nvPicPr>
        <p:blipFill>
          <a:blip r:embed="rId10"/>
          <a:stretch>
            <a:fillRect/>
          </a:stretch>
        </p:blipFill>
        <p:spPr>
          <a:xfrm>
            <a:off x="10502714" y="3737960"/>
            <a:ext cx="1371719" cy="1938696"/>
          </a:xfrm>
          <a:prstGeom prst="rect">
            <a:avLst/>
          </a:prstGeom>
        </p:spPr>
      </p:pic>
      <p:pic>
        <p:nvPicPr>
          <p:cNvPr id="28" name="Picture 27">
            <a:extLst>
              <a:ext uri="{FF2B5EF4-FFF2-40B4-BE49-F238E27FC236}">
                <a16:creationId xmlns:a16="http://schemas.microsoft.com/office/drawing/2014/main" id="{03127AE1-4EFB-8CD5-2F91-AC7AAE1407C7}"/>
              </a:ext>
            </a:extLst>
          </p:cNvPr>
          <p:cNvPicPr>
            <a:picLocks noChangeAspect="1"/>
          </p:cNvPicPr>
          <p:nvPr/>
        </p:nvPicPr>
        <p:blipFill>
          <a:blip r:embed="rId11"/>
          <a:srcRect l="13500" t="54700" r="80125" b="30080"/>
          <a:stretch>
            <a:fillRect/>
          </a:stretch>
        </p:blipFill>
        <p:spPr>
          <a:xfrm>
            <a:off x="7421494" y="6287887"/>
            <a:ext cx="777240" cy="579893"/>
          </a:xfrm>
          <a:prstGeom prst="rect">
            <a:avLst/>
          </a:prstGeom>
        </p:spPr>
      </p:pic>
      <p:pic>
        <p:nvPicPr>
          <p:cNvPr id="30" name="Picture 29">
            <a:extLst>
              <a:ext uri="{FF2B5EF4-FFF2-40B4-BE49-F238E27FC236}">
                <a16:creationId xmlns:a16="http://schemas.microsoft.com/office/drawing/2014/main" id="{EE55FB0B-87A2-4D8C-A3B4-67EDD7AA8CBF}"/>
              </a:ext>
            </a:extLst>
          </p:cNvPr>
          <p:cNvPicPr>
            <a:picLocks noChangeAspect="1"/>
          </p:cNvPicPr>
          <p:nvPr/>
        </p:nvPicPr>
        <p:blipFill>
          <a:blip r:embed="rId12"/>
          <a:stretch>
            <a:fillRect/>
          </a:stretch>
        </p:blipFill>
        <p:spPr>
          <a:xfrm>
            <a:off x="4041327" y="6246592"/>
            <a:ext cx="780356" cy="579170"/>
          </a:xfrm>
          <a:prstGeom prst="rect">
            <a:avLst/>
          </a:prstGeom>
        </p:spPr>
      </p:pic>
      <p:pic>
        <p:nvPicPr>
          <p:cNvPr id="32" name="Picture 31">
            <a:extLst>
              <a:ext uri="{FF2B5EF4-FFF2-40B4-BE49-F238E27FC236}">
                <a16:creationId xmlns:a16="http://schemas.microsoft.com/office/drawing/2014/main" id="{77FDCC97-B883-27D2-DEE0-18D4B9F1D04B}"/>
              </a:ext>
            </a:extLst>
          </p:cNvPr>
          <p:cNvPicPr>
            <a:picLocks noChangeAspect="1"/>
          </p:cNvPicPr>
          <p:nvPr/>
        </p:nvPicPr>
        <p:blipFill>
          <a:blip r:embed="rId13"/>
          <a:srcRect l="12825" t="49115" r="78380" b="24857"/>
          <a:stretch>
            <a:fillRect/>
          </a:stretch>
        </p:blipFill>
        <p:spPr>
          <a:xfrm>
            <a:off x="2149292" y="6159687"/>
            <a:ext cx="675732" cy="624942"/>
          </a:xfrm>
          <a:prstGeom prst="rect">
            <a:avLst/>
          </a:prstGeom>
        </p:spPr>
      </p:pic>
      <p:pic>
        <p:nvPicPr>
          <p:cNvPr id="34" name="Picture 33">
            <a:extLst>
              <a:ext uri="{FF2B5EF4-FFF2-40B4-BE49-F238E27FC236}">
                <a16:creationId xmlns:a16="http://schemas.microsoft.com/office/drawing/2014/main" id="{C93BAF60-8A4D-94F5-EFCE-0E02991A8FD2}"/>
              </a:ext>
            </a:extLst>
          </p:cNvPr>
          <p:cNvPicPr>
            <a:picLocks noChangeAspect="1"/>
          </p:cNvPicPr>
          <p:nvPr/>
        </p:nvPicPr>
        <p:blipFill>
          <a:blip r:embed="rId14"/>
          <a:srcRect l="12675" t="51710" r="79000" b="28160"/>
          <a:stretch>
            <a:fillRect/>
          </a:stretch>
        </p:blipFill>
        <p:spPr>
          <a:xfrm>
            <a:off x="1907584" y="5652581"/>
            <a:ext cx="675732" cy="510595"/>
          </a:xfrm>
          <a:prstGeom prst="rect">
            <a:avLst/>
          </a:prstGeom>
        </p:spPr>
      </p:pic>
      <p:pic>
        <p:nvPicPr>
          <p:cNvPr id="38" name="Picture 37">
            <a:extLst>
              <a:ext uri="{FF2B5EF4-FFF2-40B4-BE49-F238E27FC236}">
                <a16:creationId xmlns:a16="http://schemas.microsoft.com/office/drawing/2014/main" id="{1DE3DE92-73FC-75BE-8B83-1526A37BAB4E}"/>
              </a:ext>
            </a:extLst>
          </p:cNvPr>
          <p:cNvPicPr>
            <a:picLocks noChangeAspect="1"/>
          </p:cNvPicPr>
          <p:nvPr/>
        </p:nvPicPr>
        <p:blipFill>
          <a:blip r:embed="rId15"/>
          <a:stretch>
            <a:fillRect/>
          </a:stretch>
        </p:blipFill>
        <p:spPr>
          <a:xfrm>
            <a:off x="9235279" y="6209857"/>
            <a:ext cx="676715" cy="621846"/>
          </a:xfrm>
          <a:prstGeom prst="rect">
            <a:avLst/>
          </a:prstGeom>
        </p:spPr>
      </p:pic>
      <p:pic>
        <p:nvPicPr>
          <p:cNvPr id="36" name="Picture 35">
            <a:extLst>
              <a:ext uri="{FF2B5EF4-FFF2-40B4-BE49-F238E27FC236}">
                <a16:creationId xmlns:a16="http://schemas.microsoft.com/office/drawing/2014/main" id="{0ADEFD6B-4D96-B1DB-8F56-8DCBFE1631A7}"/>
              </a:ext>
            </a:extLst>
          </p:cNvPr>
          <p:cNvPicPr>
            <a:picLocks noChangeAspect="1"/>
          </p:cNvPicPr>
          <p:nvPr/>
        </p:nvPicPr>
        <p:blipFill>
          <a:blip r:embed="rId16"/>
          <a:stretch>
            <a:fillRect/>
          </a:stretch>
        </p:blipFill>
        <p:spPr>
          <a:xfrm>
            <a:off x="9684150" y="5793269"/>
            <a:ext cx="670618" cy="512108"/>
          </a:xfrm>
          <a:prstGeom prst="rect">
            <a:avLst/>
          </a:prstGeom>
        </p:spPr>
      </p:pic>
      <p:pic>
        <p:nvPicPr>
          <p:cNvPr id="44" name="Picture 43">
            <a:extLst>
              <a:ext uri="{FF2B5EF4-FFF2-40B4-BE49-F238E27FC236}">
                <a16:creationId xmlns:a16="http://schemas.microsoft.com/office/drawing/2014/main" id="{D4B93736-5569-0160-3F22-2B4AA5CB3953}"/>
              </a:ext>
            </a:extLst>
          </p:cNvPr>
          <p:cNvPicPr>
            <a:picLocks noChangeAspect="1"/>
          </p:cNvPicPr>
          <p:nvPr/>
        </p:nvPicPr>
        <p:blipFill>
          <a:blip r:embed="rId17"/>
          <a:srcRect l="12450" t="49336" r="79081" b="24857"/>
          <a:stretch>
            <a:fillRect/>
          </a:stretch>
        </p:blipFill>
        <p:spPr>
          <a:xfrm>
            <a:off x="5675618" y="5990308"/>
            <a:ext cx="709738" cy="675881"/>
          </a:xfrm>
          <a:prstGeom prst="rect">
            <a:avLst/>
          </a:prstGeom>
        </p:spPr>
      </p:pic>
    </p:spTree>
    <p:extLst>
      <p:ext uri="{BB962C8B-B14F-4D97-AF65-F5344CB8AC3E}">
        <p14:creationId xmlns:p14="http://schemas.microsoft.com/office/powerpoint/2010/main" val="388323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80D82-5B31-0ABA-A28F-DC115C407B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5B26F37-DCAB-6415-69A8-A2D1D246BA96}"/>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D5AE996-E9A9-9707-0AAD-622A61DF2D83}"/>
              </a:ext>
            </a:extLst>
          </p:cNvPr>
          <p:cNvPicPr>
            <a:picLocks noChangeAspect="1"/>
          </p:cNvPicPr>
          <p:nvPr/>
        </p:nvPicPr>
        <p:blipFill>
          <a:blip r:embed="rId4"/>
          <a:stretch>
            <a:fillRect/>
          </a:stretch>
        </p:blipFill>
        <p:spPr>
          <a:xfrm>
            <a:off x="2821321" y="883223"/>
            <a:ext cx="1372409" cy="1938528"/>
          </a:xfrm>
          <a:prstGeom prst="rect">
            <a:avLst/>
          </a:prstGeom>
        </p:spPr>
      </p:pic>
      <p:sp>
        <p:nvSpPr>
          <p:cNvPr id="17" name="TextBox 16">
            <a:extLst>
              <a:ext uri="{FF2B5EF4-FFF2-40B4-BE49-F238E27FC236}">
                <a16:creationId xmlns:a16="http://schemas.microsoft.com/office/drawing/2014/main" id="{F29023E5-B379-ECD6-1A63-FE1B3DA073CE}"/>
              </a:ext>
            </a:extLst>
          </p:cNvPr>
          <p:cNvSpPr txBox="1"/>
          <p:nvPr/>
        </p:nvSpPr>
        <p:spPr>
          <a:xfrm>
            <a:off x="548640" y="1529089"/>
            <a:ext cx="4774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Kermit Semibold" panose="020F0503040000060003" pitchFamily="34" charset="0"/>
                <a:ea typeface="+mn-ea"/>
                <a:cs typeface="+mn-cs"/>
              </a:rPr>
              <a:t>Let’s show our </a:t>
            </a:r>
          </a:p>
        </p:txBody>
      </p:sp>
      <p:pic>
        <p:nvPicPr>
          <p:cNvPr id="4" name="Online Media 3" title="Sia - You're Never Fully Dressed Without a Smile (2014 Film Version)">
            <a:hlinkClick r:id="" action="ppaction://media"/>
            <a:extLst>
              <a:ext uri="{FF2B5EF4-FFF2-40B4-BE49-F238E27FC236}">
                <a16:creationId xmlns:a16="http://schemas.microsoft.com/office/drawing/2014/main" id="{006EF54E-F3FB-C07E-D817-8D84DED6A337}"/>
              </a:ext>
            </a:extLst>
          </p:cNvPr>
          <p:cNvPicPr>
            <a:picLocks noRot="1" noChangeAspect="1"/>
          </p:cNvPicPr>
          <p:nvPr>
            <a:videoFile r:link="rId1"/>
          </p:nvPr>
        </p:nvPicPr>
        <p:blipFill>
          <a:blip r:embed="rId5"/>
          <a:stretch>
            <a:fillRect/>
          </a:stretch>
        </p:blipFill>
        <p:spPr>
          <a:xfrm>
            <a:off x="4650527" y="1018271"/>
            <a:ext cx="7035575" cy="3975100"/>
          </a:xfrm>
          <a:prstGeom prst="rect">
            <a:avLst/>
          </a:prstGeom>
        </p:spPr>
      </p:pic>
      <p:sp>
        <p:nvSpPr>
          <p:cNvPr id="7" name="TextBox 6">
            <a:extLst>
              <a:ext uri="{FF2B5EF4-FFF2-40B4-BE49-F238E27FC236}">
                <a16:creationId xmlns:a16="http://schemas.microsoft.com/office/drawing/2014/main" id="{84E5752A-992D-8541-337C-DD5CCBD23F93}"/>
              </a:ext>
            </a:extLst>
          </p:cNvPr>
          <p:cNvSpPr txBox="1"/>
          <p:nvPr/>
        </p:nvSpPr>
        <p:spPr>
          <a:xfrm>
            <a:off x="927421" y="3331378"/>
            <a:ext cx="3199946" cy="1661993"/>
          </a:xfrm>
          <a:prstGeom prst="rect">
            <a:avLst/>
          </a:prstGeom>
          <a:solidFill>
            <a:schemeClr val="accent3">
              <a:lumMod val="60000"/>
              <a:lumOff val="40000"/>
            </a:schemeClr>
          </a:solid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262626"/>
                </a:solidFill>
                <a:effectLst/>
                <a:uLnTx/>
                <a:uFillTx/>
                <a:latin typeface="Kermit Semibold" panose="020F0503040000060003" pitchFamily="34" charset="0"/>
              </a:rPr>
              <a:t>TASK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262626"/>
              </a:solidFill>
              <a:effectLst/>
              <a:uLnTx/>
              <a:uFillTx/>
              <a:latin typeface="Kermit Semibold" panose="020F05030400000600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262626"/>
                </a:solidFill>
                <a:effectLst/>
                <a:uLnTx/>
                <a:uFillTx/>
                <a:latin typeface="Kermit Semibold" panose="020F0503040000060003" pitchFamily="34" charset="0"/>
              </a:rPr>
              <a:t>Practice your smile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262626"/>
                </a:solidFill>
                <a:effectLst/>
                <a:uLnTx/>
                <a:uFillTx/>
                <a:latin typeface="Kermit Semibold" panose="020F0503040000060003" pitchFamily="34" charset="0"/>
              </a:rPr>
              <a:t>Make a poster about  smiles and include a quote</a:t>
            </a:r>
            <a:endParaRPr kumimoji="0" lang="en-US" sz="1600" b="0" i="0" u="none" strike="noStrike" kern="1200" cap="none" spc="0" normalizeH="0" baseline="0" noProof="0" dirty="0">
              <a:ln>
                <a:noFill/>
              </a:ln>
              <a:solidFill>
                <a:srgbClr val="262626"/>
              </a:solidFill>
              <a:effectLst/>
              <a:uLnTx/>
              <a:uFillTx/>
              <a:latin typeface="Kermit Semibold" panose="020F05030400000600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6ECFD0B-A946-ECBE-E2DB-5D4211E3D7E1}"/>
              </a:ext>
            </a:extLst>
          </p:cNvPr>
          <p:cNvPicPr>
            <a:picLocks noChangeAspect="1"/>
          </p:cNvPicPr>
          <p:nvPr/>
        </p:nvPicPr>
        <p:blipFill>
          <a:blip r:embed="rId6"/>
          <a:srcRect l="10800" t="48071" r="77650" b="20480"/>
          <a:stretch>
            <a:fillRect/>
          </a:stretch>
        </p:blipFill>
        <p:spPr>
          <a:xfrm flipH="1">
            <a:off x="434291" y="5563561"/>
            <a:ext cx="1522476" cy="1198203"/>
          </a:xfrm>
          <a:prstGeom prst="rect">
            <a:avLst/>
          </a:prstGeom>
        </p:spPr>
      </p:pic>
      <p:pic>
        <p:nvPicPr>
          <p:cNvPr id="10" name="Picture 9">
            <a:extLst>
              <a:ext uri="{FF2B5EF4-FFF2-40B4-BE49-F238E27FC236}">
                <a16:creationId xmlns:a16="http://schemas.microsoft.com/office/drawing/2014/main" id="{D2706552-4C8F-E2F8-249C-36D06C52A4DD}"/>
              </a:ext>
            </a:extLst>
          </p:cNvPr>
          <p:cNvPicPr>
            <a:picLocks noChangeAspect="1"/>
          </p:cNvPicPr>
          <p:nvPr/>
        </p:nvPicPr>
        <p:blipFill>
          <a:blip r:embed="rId7"/>
          <a:srcRect l="23028" t="51072" r="55472" b="26000"/>
          <a:stretch>
            <a:fillRect/>
          </a:stretch>
        </p:blipFill>
        <p:spPr>
          <a:xfrm>
            <a:off x="1920249" y="5459734"/>
            <a:ext cx="1931730" cy="1287544"/>
          </a:xfrm>
          <a:prstGeom prst="rect">
            <a:avLst/>
          </a:prstGeom>
        </p:spPr>
      </p:pic>
      <p:pic>
        <p:nvPicPr>
          <p:cNvPr id="11" name="Picture 10">
            <a:extLst>
              <a:ext uri="{FF2B5EF4-FFF2-40B4-BE49-F238E27FC236}">
                <a16:creationId xmlns:a16="http://schemas.microsoft.com/office/drawing/2014/main" id="{D5739110-3198-172E-EC3D-7555FE843A33}"/>
              </a:ext>
            </a:extLst>
          </p:cNvPr>
          <p:cNvPicPr>
            <a:picLocks noChangeAspect="1"/>
          </p:cNvPicPr>
          <p:nvPr/>
        </p:nvPicPr>
        <p:blipFill>
          <a:blip r:embed="rId7"/>
          <a:srcRect l="23028" t="51072" r="55472" b="26000"/>
          <a:stretch>
            <a:fillRect/>
          </a:stretch>
        </p:blipFill>
        <p:spPr>
          <a:xfrm>
            <a:off x="8132281" y="5502998"/>
            <a:ext cx="1931730" cy="1287544"/>
          </a:xfrm>
          <a:prstGeom prst="rect">
            <a:avLst/>
          </a:prstGeom>
        </p:spPr>
      </p:pic>
      <p:pic>
        <p:nvPicPr>
          <p:cNvPr id="13" name="Picture 12">
            <a:extLst>
              <a:ext uri="{FF2B5EF4-FFF2-40B4-BE49-F238E27FC236}">
                <a16:creationId xmlns:a16="http://schemas.microsoft.com/office/drawing/2014/main" id="{1D679A62-CC37-F547-A203-C6BC73E17DD3}"/>
              </a:ext>
            </a:extLst>
          </p:cNvPr>
          <p:cNvPicPr>
            <a:picLocks noChangeAspect="1"/>
          </p:cNvPicPr>
          <p:nvPr/>
        </p:nvPicPr>
        <p:blipFill>
          <a:blip r:embed="rId7"/>
          <a:srcRect l="23028" t="51072" r="55472" b="26000"/>
          <a:stretch>
            <a:fillRect/>
          </a:stretch>
        </p:blipFill>
        <p:spPr>
          <a:xfrm>
            <a:off x="5067554" y="5563561"/>
            <a:ext cx="1931730" cy="1287544"/>
          </a:xfrm>
          <a:prstGeom prst="rect">
            <a:avLst/>
          </a:prstGeom>
        </p:spPr>
      </p:pic>
      <p:pic>
        <p:nvPicPr>
          <p:cNvPr id="19" name="Picture 18">
            <a:extLst>
              <a:ext uri="{FF2B5EF4-FFF2-40B4-BE49-F238E27FC236}">
                <a16:creationId xmlns:a16="http://schemas.microsoft.com/office/drawing/2014/main" id="{274081B0-146A-888E-8D99-F605706B56D2}"/>
              </a:ext>
            </a:extLst>
          </p:cNvPr>
          <p:cNvPicPr>
            <a:picLocks noChangeAspect="1"/>
          </p:cNvPicPr>
          <p:nvPr/>
        </p:nvPicPr>
        <p:blipFill>
          <a:blip r:embed="rId8"/>
          <a:stretch>
            <a:fillRect/>
          </a:stretch>
        </p:blipFill>
        <p:spPr>
          <a:xfrm>
            <a:off x="9997369" y="5546262"/>
            <a:ext cx="1408298" cy="1201016"/>
          </a:xfrm>
          <a:prstGeom prst="rect">
            <a:avLst/>
          </a:prstGeom>
        </p:spPr>
      </p:pic>
      <p:pic>
        <p:nvPicPr>
          <p:cNvPr id="22" name="Picture 21">
            <a:extLst>
              <a:ext uri="{FF2B5EF4-FFF2-40B4-BE49-F238E27FC236}">
                <a16:creationId xmlns:a16="http://schemas.microsoft.com/office/drawing/2014/main" id="{7CB47033-C890-75C9-D0E9-D0773BAD1A9A}"/>
              </a:ext>
            </a:extLst>
          </p:cNvPr>
          <p:cNvPicPr>
            <a:picLocks noChangeAspect="1"/>
          </p:cNvPicPr>
          <p:nvPr/>
        </p:nvPicPr>
        <p:blipFill>
          <a:blip r:embed="rId9"/>
          <a:stretch>
            <a:fillRect/>
          </a:stretch>
        </p:blipFill>
        <p:spPr>
          <a:xfrm>
            <a:off x="7152932" y="5821194"/>
            <a:ext cx="1079086" cy="969348"/>
          </a:xfrm>
          <a:prstGeom prst="rect">
            <a:avLst/>
          </a:prstGeom>
        </p:spPr>
      </p:pic>
      <p:pic>
        <p:nvPicPr>
          <p:cNvPr id="23" name="Picture 22">
            <a:extLst>
              <a:ext uri="{FF2B5EF4-FFF2-40B4-BE49-F238E27FC236}">
                <a16:creationId xmlns:a16="http://schemas.microsoft.com/office/drawing/2014/main" id="{B67A68F7-281E-2315-2E62-9B518B8065FF}"/>
              </a:ext>
            </a:extLst>
          </p:cNvPr>
          <p:cNvPicPr>
            <a:picLocks noChangeAspect="1"/>
          </p:cNvPicPr>
          <p:nvPr/>
        </p:nvPicPr>
        <p:blipFill>
          <a:blip r:embed="rId9"/>
          <a:stretch>
            <a:fillRect/>
          </a:stretch>
        </p:blipFill>
        <p:spPr>
          <a:xfrm>
            <a:off x="3892406" y="5765953"/>
            <a:ext cx="1079086" cy="969348"/>
          </a:xfrm>
          <a:prstGeom prst="rect">
            <a:avLst/>
          </a:prstGeom>
        </p:spPr>
      </p:pic>
      <p:pic>
        <p:nvPicPr>
          <p:cNvPr id="12" name="Picture 11">
            <a:extLst>
              <a:ext uri="{FF2B5EF4-FFF2-40B4-BE49-F238E27FC236}">
                <a16:creationId xmlns:a16="http://schemas.microsoft.com/office/drawing/2014/main" id="{3C1BBB8F-5E55-8FA1-E6F3-9795643FDE9E}"/>
              </a:ext>
            </a:extLst>
          </p:cNvPr>
          <p:cNvPicPr>
            <a:picLocks noChangeAspect="1"/>
          </p:cNvPicPr>
          <p:nvPr/>
        </p:nvPicPr>
        <p:blipFill>
          <a:blip r:embed="rId10"/>
          <a:srcRect l="57409" t="66206" r="11575" b="21680"/>
          <a:stretch>
            <a:fillRect/>
          </a:stretch>
        </p:blipFill>
        <p:spPr>
          <a:xfrm>
            <a:off x="548640" y="5502998"/>
            <a:ext cx="10717535" cy="1287544"/>
          </a:xfrm>
          <a:prstGeom prst="rect">
            <a:avLst/>
          </a:prstGeom>
        </p:spPr>
      </p:pic>
    </p:spTree>
    <p:extLst>
      <p:ext uri="{BB962C8B-B14F-4D97-AF65-F5344CB8AC3E}">
        <p14:creationId xmlns:p14="http://schemas.microsoft.com/office/powerpoint/2010/main" val="374920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04DD-E7F5-DC4E-92E2-12108E95046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BCE5DD-9F30-C673-AB7A-C20728B43954}"/>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4" name="Table 13">
            <a:extLst>
              <a:ext uri="{FF2B5EF4-FFF2-40B4-BE49-F238E27FC236}">
                <a16:creationId xmlns:a16="http://schemas.microsoft.com/office/drawing/2014/main" id="{E60FF378-BBA8-5238-F943-0DF2E92F67B0}"/>
              </a:ext>
            </a:extLst>
          </p:cNvPr>
          <p:cNvGraphicFramePr>
            <a:graphicFrameLocks noGrp="1"/>
          </p:cNvGraphicFramePr>
          <p:nvPr>
            <p:extLst>
              <p:ext uri="{D42A27DB-BD31-4B8C-83A1-F6EECF244321}">
                <p14:modId xmlns:p14="http://schemas.microsoft.com/office/powerpoint/2010/main" val="4019299640"/>
              </p:ext>
            </p:extLst>
          </p:nvPr>
        </p:nvGraphicFramePr>
        <p:xfrm>
          <a:off x="533875" y="247631"/>
          <a:ext cx="9627024" cy="6107374"/>
        </p:xfrm>
        <a:graphic>
          <a:graphicData uri="http://schemas.openxmlformats.org/drawingml/2006/table">
            <a:tbl>
              <a:tblPr firstRow="1" bandRow="1">
                <a:tableStyleId>{5940675A-B579-460E-94D1-54222C63F5DA}</a:tableStyleId>
              </a:tblPr>
              <a:tblGrid>
                <a:gridCol w="2406756">
                  <a:extLst>
                    <a:ext uri="{9D8B030D-6E8A-4147-A177-3AD203B41FA5}">
                      <a16:colId xmlns:a16="http://schemas.microsoft.com/office/drawing/2014/main" val="4139041963"/>
                    </a:ext>
                  </a:extLst>
                </a:gridCol>
                <a:gridCol w="2406756">
                  <a:extLst>
                    <a:ext uri="{9D8B030D-6E8A-4147-A177-3AD203B41FA5}">
                      <a16:colId xmlns:a16="http://schemas.microsoft.com/office/drawing/2014/main" val="1184825685"/>
                    </a:ext>
                  </a:extLst>
                </a:gridCol>
                <a:gridCol w="2406756">
                  <a:extLst>
                    <a:ext uri="{9D8B030D-6E8A-4147-A177-3AD203B41FA5}">
                      <a16:colId xmlns:a16="http://schemas.microsoft.com/office/drawing/2014/main" val="2534812993"/>
                    </a:ext>
                  </a:extLst>
                </a:gridCol>
                <a:gridCol w="2406756">
                  <a:extLst>
                    <a:ext uri="{9D8B030D-6E8A-4147-A177-3AD203B41FA5}">
                      <a16:colId xmlns:a16="http://schemas.microsoft.com/office/drawing/2014/main" val="2988635447"/>
                    </a:ext>
                  </a:extLst>
                </a:gridCol>
              </a:tblGrid>
              <a:tr h="20195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Kermit Semibold" panose="020F0503040000060003" pitchFamily="34" charset="0"/>
                          <a:ea typeface="+mn-ea"/>
                          <a:cs typeface="Dreaming Outloud Pro" panose="020F0502020204030204" pitchFamily="66" charset="0"/>
                        </a:rPr>
                        <a:t>Greet all, not only my friends.</a:t>
                      </a: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Kermit Semibold" panose="020F0503040000060003" pitchFamily="34" charset="0"/>
                          <a:ea typeface="+mn-ea"/>
                          <a:cs typeface="Dreaming Outloud Pro" panose="020F0502020204030204" pitchFamily="66" charset="0"/>
                        </a:rPr>
                        <a:t>Share a smile and make eye contact with others. </a:t>
                      </a: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Kermit Semibold" panose="020F0503040000060003" pitchFamily="34" charset="0"/>
                          <a:ea typeface="+mn-ea"/>
                          <a:cs typeface="Dreaming Outloud Pro" panose="020F0502020204030204" pitchFamily="66" charset="0"/>
                        </a:rPr>
                        <a:t>Respect differences, choices, decisions + opinions of others.</a:t>
                      </a:r>
                    </a:p>
                    <a:p>
                      <a:pPr algn="ctr"/>
                      <a:endParaRPr lang="en-US" dirty="0">
                        <a:latin typeface="Kermit Semibold" panose="020F0503040000060003" pitchFamily="34" charset="0"/>
                        <a:cs typeface="Dreaming Outloud Pro" panose="020F050202020403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Kermit Semibold" panose="020F0503040000060003" pitchFamily="34" charset="0"/>
                          <a:ea typeface="+mn-ea"/>
                          <a:cs typeface="Dreaming Outloud Pro" panose="020F0502020204030204" pitchFamily="66" charset="0"/>
                        </a:rPr>
                        <a:t>Help because you can.</a:t>
                      </a: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txBody>
                  <a:tcPr/>
                </a:tc>
                <a:extLst>
                  <a:ext uri="{0D108BD9-81ED-4DB2-BD59-A6C34878D82A}">
                    <a16:rowId xmlns:a16="http://schemas.microsoft.com/office/drawing/2014/main" val="3281799700"/>
                  </a:ext>
                </a:extLst>
              </a:tr>
              <a:tr h="2043897">
                <a:tc>
                  <a:txBody>
                    <a:bodyPr/>
                    <a:lstStyle/>
                    <a:p>
                      <a:pPr algn="ctr"/>
                      <a:r>
                        <a:rPr lang="en-US" dirty="0">
                          <a:latin typeface="Kermit Semibold" panose="020F0503040000060003" pitchFamily="34" charset="0"/>
                          <a:cs typeface="Dreaming Outloud Pro" panose="020F0502020204030204" pitchFamily="66" charset="0"/>
                        </a:rPr>
                        <a:t>Spread joy and cheerfulness. </a:t>
                      </a: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txBody>
                  <a:tcPr/>
                </a:tc>
                <a:tc>
                  <a:txBody>
                    <a:bodyPr/>
                    <a:lstStyle/>
                    <a:p>
                      <a:pPr algn="ctr"/>
                      <a:r>
                        <a:rPr lang="en-US" dirty="0">
                          <a:latin typeface="Kermit Semibold" panose="020F0503040000060003" pitchFamily="34" charset="0"/>
                          <a:cs typeface="Dreaming Outloud Pro" panose="020F0502020204030204" pitchFamily="66" charset="0"/>
                        </a:rPr>
                        <a:t>Show or explain  something carefully and with patience. </a:t>
                      </a:r>
                    </a:p>
                  </a:txBody>
                  <a:tcPr/>
                </a:tc>
                <a:tc>
                  <a:txBody>
                    <a:bodyPr/>
                    <a:lstStyle/>
                    <a:p>
                      <a:pPr algn="ctr"/>
                      <a:r>
                        <a:rPr lang="en-US" dirty="0">
                          <a:latin typeface="Kermit Semibold" panose="020F0503040000060003" pitchFamily="34" charset="0"/>
                          <a:cs typeface="Dreaming Outloud Pro" panose="020F0502020204030204" pitchFamily="66" charset="0"/>
                        </a:rPr>
                        <a:t>Be welcoming and friendly especially to new people in school. </a:t>
                      </a: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txBody>
                  <a:tcPr/>
                </a:tc>
                <a:tc>
                  <a:txBody>
                    <a:bodyPr/>
                    <a:lstStyle/>
                    <a:p>
                      <a:pPr algn="ctr"/>
                      <a:r>
                        <a:rPr lang="en-US" dirty="0">
                          <a:latin typeface="Kermit Semibold" panose="020F0503040000060003" pitchFamily="34" charset="0"/>
                          <a:cs typeface="Dreaming Outloud Pro" panose="020F0502020204030204" pitchFamily="66" charset="0"/>
                        </a:rPr>
                        <a:t>Pair up with someone who needs a partner without being asked.</a:t>
                      </a:r>
                    </a:p>
                  </a:txBody>
                  <a:tcPr/>
                </a:tc>
                <a:extLst>
                  <a:ext uri="{0D108BD9-81ED-4DB2-BD59-A6C34878D82A}">
                    <a16:rowId xmlns:a16="http://schemas.microsoft.com/office/drawing/2014/main" val="3894287515"/>
                  </a:ext>
                </a:extLst>
              </a:tr>
              <a:tr h="2043897">
                <a:tc>
                  <a:txBody>
                    <a:bodyPr/>
                    <a:lstStyle/>
                    <a:p>
                      <a:pPr algn="ctr"/>
                      <a:r>
                        <a:rPr lang="en-US" dirty="0">
                          <a:latin typeface="Kermit Semibold" panose="020F0503040000060003" pitchFamily="34" charset="0"/>
                          <a:cs typeface="Dreaming Outloud Pro" panose="020F0502020204030204" pitchFamily="66" charset="0"/>
                        </a:rPr>
                        <a:t>Introduce a new person to your friendship group. </a:t>
                      </a: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p>
                      <a:pPr algn="ctr"/>
                      <a:endParaRPr lang="en-US" dirty="0">
                        <a:latin typeface="Kermit Semibold" panose="020F0503040000060003" pitchFamily="34" charset="0"/>
                        <a:cs typeface="Dreaming Outloud Pro" panose="020F050202020403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Kermit Semibold" panose="020F0503040000060003" pitchFamily="34" charset="0"/>
                          <a:cs typeface="Dreaming Outloud Pro" panose="020F0502020204030204" pitchFamily="66" charset="0"/>
                        </a:rPr>
                        <a:t>Stand up for someone who is being bullied or treated unfairly.</a:t>
                      </a:r>
                    </a:p>
                    <a:p>
                      <a:pPr algn="ctr"/>
                      <a:endParaRPr lang="en-US" dirty="0">
                        <a:latin typeface="Kermit Semibold" panose="020F0503040000060003" pitchFamily="34" charset="0"/>
                        <a:cs typeface="Dreaming Outloud Pro" panose="020F050202020403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Kermit Semibold" panose="020F0503040000060003" pitchFamily="34" charset="0"/>
                        </a:rPr>
                        <a:t>Offer support, encouragement + praise to those in need of a boost. </a:t>
                      </a:r>
                    </a:p>
                    <a:p>
                      <a:pPr algn="ctr"/>
                      <a:endParaRPr lang="en-US" dirty="0">
                        <a:latin typeface="Kermit Semibold" panose="020F0503040000060003" pitchFamily="34" charset="0"/>
                        <a:cs typeface="Dreaming Outloud Pro" panose="020F050202020403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Kermit Semibold" panose="020F0503040000060003" pitchFamily="34" charset="0"/>
                          <a:cs typeface="Dreaming Outloud Pro" panose="020F0502020204030204" pitchFamily="66" charset="0"/>
                        </a:rPr>
                        <a:t>Solve a problem or find an adult who can help.</a:t>
                      </a:r>
                    </a:p>
                    <a:p>
                      <a:pPr algn="ctr"/>
                      <a:endParaRPr lang="en-US" dirty="0">
                        <a:latin typeface="Kermit Semibold" panose="020F0503040000060003" pitchFamily="34" charset="0"/>
                        <a:cs typeface="Dreaming Outloud Pro" panose="020F0502020204030204" pitchFamily="66" charset="0"/>
                      </a:endParaRPr>
                    </a:p>
                  </a:txBody>
                  <a:tcPr/>
                </a:tc>
                <a:extLst>
                  <a:ext uri="{0D108BD9-81ED-4DB2-BD59-A6C34878D82A}">
                    <a16:rowId xmlns:a16="http://schemas.microsoft.com/office/drawing/2014/main" val="1222047818"/>
                  </a:ext>
                </a:extLst>
              </a:tr>
            </a:tbl>
          </a:graphicData>
        </a:graphic>
      </p:graphicFrame>
      <p:pic>
        <p:nvPicPr>
          <p:cNvPr id="15" name="Picture 14">
            <a:extLst>
              <a:ext uri="{FF2B5EF4-FFF2-40B4-BE49-F238E27FC236}">
                <a16:creationId xmlns:a16="http://schemas.microsoft.com/office/drawing/2014/main" id="{69EA859C-49A8-31A4-32A6-A04C415599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64" t="45927" r="77199" b="21481"/>
          <a:stretch>
            <a:fillRect/>
          </a:stretch>
        </p:blipFill>
        <p:spPr bwMode="auto">
          <a:xfrm>
            <a:off x="1175184" y="1045808"/>
            <a:ext cx="1184549" cy="1001765"/>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E1358BC8-C4AA-F78C-7FE2-2DEB2CBD2D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05" t="47778" r="78241" b="24074"/>
          <a:stretch>
            <a:fillRect/>
          </a:stretch>
        </p:blipFill>
        <p:spPr bwMode="auto">
          <a:xfrm>
            <a:off x="3580324" y="1227790"/>
            <a:ext cx="909215" cy="804180"/>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D4A6F9D0-56CD-FB31-5673-6E4DB041D086}"/>
              </a:ext>
            </a:extLst>
          </p:cNvPr>
          <p:cNvPicPr>
            <a:picLocks noChangeAspect="1"/>
          </p:cNvPicPr>
          <p:nvPr/>
        </p:nvPicPr>
        <p:blipFill>
          <a:blip r:embed="rId5"/>
          <a:stretch>
            <a:fillRect/>
          </a:stretch>
        </p:blipFill>
        <p:spPr>
          <a:xfrm>
            <a:off x="6651537" y="1212267"/>
            <a:ext cx="909215" cy="818987"/>
          </a:xfrm>
          <a:prstGeom prst="rect">
            <a:avLst/>
          </a:prstGeom>
        </p:spPr>
      </p:pic>
      <p:pic>
        <p:nvPicPr>
          <p:cNvPr id="19" name="Picture 18">
            <a:extLst>
              <a:ext uri="{FF2B5EF4-FFF2-40B4-BE49-F238E27FC236}">
                <a16:creationId xmlns:a16="http://schemas.microsoft.com/office/drawing/2014/main" id="{34A99EDE-56A8-1A96-70D9-16C854803C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90" t="43704" r="78125" b="19629"/>
          <a:stretch>
            <a:fillRect/>
          </a:stretch>
        </p:blipFill>
        <p:spPr bwMode="auto">
          <a:xfrm>
            <a:off x="8711322" y="965671"/>
            <a:ext cx="504825" cy="693420"/>
          </a:xfrm>
          <a:prstGeom prst="rect">
            <a:avLst/>
          </a:prstGeom>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EFD099FE-BDD0-5544-9A73-DFFA2D12C9D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69730" y="1136094"/>
            <a:ext cx="639133" cy="693420"/>
          </a:xfrm>
          <a:prstGeom prst="rect">
            <a:avLst/>
          </a:prstGeom>
          <a:noFill/>
        </p:spPr>
      </p:pic>
      <p:pic>
        <p:nvPicPr>
          <p:cNvPr id="21" name="Picture 20">
            <a:extLst>
              <a:ext uri="{FF2B5EF4-FFF2-40B4-BE49-F238E27FC236}">
                <a16:creationId xmlns:a16="http://schemas.microsoft.com/office/drawing/2014/main" id="{034FA05F-E901-C1E8-EA7C-8A68C34D5EF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111" t="44815" r="78356" b="22222"/>
          <a:stretch>
            <a:fillRect/>
          </a:stretch>
        </p:blipFill>
        <p:spPr bwMode="auto">
          <a:xfrm>
            <a:off x="9280954" y="884526"/>
            <a:ext cx="798195" cy="781050"/>
          </a:xfrm>
          <a:prstGeom prst="rect">
            <a:avLst/>
          </a:prstGeom>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08051511-E496-7750-FCAA-B4DDFA7A41A3}"/>
              </a:ext>
            </a:extLst>
          </p:cNvPr>
          <p:cNvPicPr>
            <a:picLocks noChangeAspect="1"/>
          </p:cNvPicPr>
          <p:nvPr/>
        </p:nvPicPr>
        <p:blipFill>
          <a:blip r:embed="rId9"/>
          <a:stretch>
            <a:fillRect/>
          </a:stretch>
        </p:blipFill>
        <p:spPr>
          <a:xfrm>
            <a:off x="1080137" y="3124575"/>
            <a:ext cx="1076714" cy="1076714"/>
          </a:xfrm>
          <a:prstGeom prst="rect">
            <a:avLst/>
          </a:prstGeom>
        </p:spPr>
      </p:pic>
      <p:pic>
        <p:nvPicPr>
          <p:cNvPr id="24" name="Picture 23">
            <a:extLst>
              <a:ext uri="{FF2B5EF4-FFF2-40B4-BE49-F238E27FC236}">
                <a16:creationId xmlns:a16="http://schemas.microsoft.com/office/drawing/2014/main" id="{C14EC7C9-7E2D-2BFF-B096-B936E239209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690" t="46666" r="77431" b="23877"/>
          <a:stretch>
            <a:fillRect/>
          </a:stretch>
        </p:blipFill>
        <p:spPr bwMode="auto">
          <a:xfrm>
            <a:off x="3499162" y="3244332"/>
            <a:ext cx="1158444" cy="980257"/>
          </a:xfrm>
          <a:prstGeom prst="rect">
            <a:avLst/>
          </a:prstGeom>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91B7D4CF-A31B-328F-77AB-3003FFBF9D74}"/>
              </a:ext>
            </a:extLst>
          </p:cNvPr>
          <p:cNvPicPr>
            <a:picLocks noChangeAspect="1"/>
          </p:cNvPicPr>
          <p:nvPr/>
        </p:nvPicPr>
        <p:blipFill>
          <a:blip r:embed="rId11"/>
          <a:stretch>
            <a:fillRect/>
          </a:stretch>
        </p:blipFill>
        <p:spPr>
          <a:xfrm>
            <a:off x="5955576" y="3411397"/>
            <a:ext cx="909215" cy="848598"/>
          </a:xfrm>
          <a:prstGeom prst="rect">
            <a:avLst/>
          </a:prstGeom>
        </p:spPr>
      </p:pic>
      <p:pic>
        <p:nvPicPr>
          <p:cNvPr id="30" name="Picture 29">
            <a:extLst>
              <a:ext uri="{FF2B5EF4-FFF2-40B4-BE49-F238E27FC236}">
                <a16:creationId xmlns:a16="http://schemas.microsoft.com/office/drawing/2014/main" id="{252BF7F2-1832-566F-E3F9-A3FA5A277FE9}"/>
              </a:ext>
            </a:extLst>
          </p:cNvPr>
          <p:cNvPicPr>
            <a:picLocks noChangeAspect="1"/>
          </p:cNvPicPr>
          <p:nvPr/>
        </p:nvPicPr>
        <p:blipFill>
          <a:blip r:embed="rId12"/>
          <a:stretch>
            <a:fillRect/>
          </a:stretch>
        </p:blipFill>
        <p:spPr>
          <a:xfrm>
            <a:off x="8538744" y="3411397"/>
            <a:ext cx="849979" cy="824381"/>
          </a:xfrm>
          <a:prstGeom prst="rect">
            <a:avLst/>
          </a:prstGeom>
        </p:spPr>
      </p:pic>
      <p:pic>
        <p:nvPicPr>
          <p:cNvPr id="31" name="Picture 30">
            <a:extLst>
              <a:ext uri="{FF2B5EF4-FFF2-40B4-BE49-F238E27FC236}">
                <a16:creationId xmlns:a16="http://schemas.microsoft.com/office/drawing/2014/main" id="{0D147FE1-7AD7-3D0D-7269-F8B2AF8C7DB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648" t="35376" r="78459" b="33703"/>
          <a:stretch>
            <a:fillRect/>
          </a:stretch>
        </p:blipFill>
        <p:spPr bwMode="auto">
          <a:xfrm>
            <a:off x="1148086" y="5378740"/>
            <a:ext cx="1042713" cy="923623"/>
          </a:xfrm>
          <a:prstGeom prst="rect">
            <a:avLst/>
          </a:prstGeom>
          <a:ln>
            <a:noFill/>
          </a:ln>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CB827F0E-FAED-5BC5-00E2-5061E2ED5AE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441" t="45362" r="78820" b="22593"/>
          <a:stretch>
            <a:fillRect/>
          </a:stretch>
        </p:blipFill>
        <p:spPr bwMode="auto">
          <a:xfrm>
            <a:off x="8280232" y="5262080"/>
            <a:ext cx="1000722" cy="1028931"/>
          </a:xfrm>
          <a:prstGeom prst="rect">
            <a:avLst/>
          </a:prstGeom>
          <a:ln>
            <a:noFill/>
          </a:ln>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6B79CF2A-A6E7-0ADA-DE7F-B21171ED92F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3221" t="51332" r="79628" b="27498"/>
          <a:stretch>
            <a:fillRect/>
          </a:stretch>
        </p:blipFill>
        <p:spPr bwMode="auto">
          <a:xfrm>
            <a:off x="6125770" y="5449957"/>
            <a:ext cx="909215" cy="841054"/>
          </a:xfrm>
          <a:prstGeom prst="rect">
            <a:avLst/>
          </a:prstGeom>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DD339DB8-6F1D-B5EB-A3DD-A5CA637995C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806" t="47778" r="77430" b="22963"/>
          <a:stretch>
            <a:fillRect/>
          </a:stretch>
        </p:blipFill>
        <p:spPr bwMode="auto">
          <a:xfrm>
            <a:off x="3684048" y="5516976"/>
            <a:ext cx="973558" cy="827349"/>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A98F8410-E325-8750-433C-5049896D31E6}"/>
              </a:ext>
            </a:extLst>
          </p:cNvPr>
          <p:cNvSpPr txBox="1"/>
          <p:nvPr/>
        </p:nvSpPr>
        <p:spPr>
          <a:xfrm>
            <a:off x="10221859" y="2228670"/>
            <a:ext cx="1882841" cy="2031325"/>
          </a:xfrm>
          <a:prstGeom prst="rect">
            <a:avLst/>
          </a:prstGeom>
          <a:solidFill>
            <a:schemeClr val="accent3">
              <a:lumMod val="60000"/>
              <a:lumOff val="40000"/>
            </a:schemeClr>
          </a:solidFill>
          <a:ln w="38100">
            <a:solidFill>
              <a:schemeClr val="tx1"/>
            </a:solidFill>
          </a:ln>
        </p:spPr>
        <p:txBody>
          <a:bodyPr wrap="square" rtlCol="0">
            <a:spAutoFit/>
          </a:bodyPr>
          <a:lstStyle/>
          <a:p>
            <a:pPr algn="ctr"/>
            <a:endParaRPr lang="en-US" dirty="0">
              <a:latin typeface="Kermit Semibold" panose="020F0503040000060003" pitchFamily="34" charset="0"/>
            </a:endParaRPr>
          </a:p>
          <a:p>
            <a:pPr algn="ctr"/>
            <a:r>
              <a:rPr lang="en-US" dirty="0">
                <a:latin typeface="Kermit Semibold" panose="020F0503040000060003" pitchFamily="34" charset="0"/>
              </a:rPr>
              <a:t>BEING </a:t>
            </a:r>
          </a:p>
          <a:p>
            <a:pPr algn="ctr"/>
            <a:r>
              <a:rPr lang="en-US" dirty="0">
                <a:latin typeface="Kermit Semibold" panose="020F0503040000060003" pitchFamily="34" charset="0"/>
              </a:rPr>
              <a:t>Courageously Kind</a:t>
            </a:r>
          </a:p>
          <a:p>
            <a:pPr algn="ctr"/>
            <a:r>
              <a:rPr lang="en-US" dirty="0">
                <a:latin typeface="Kermit Semibold" panose="020F0503040000060003" pitchFamily="34" charset="0"/>
              </a:rPr>
              <a:t>&amp; </a:t>
            </a:r>
          </a:p>
          <a:p>
            <a:pPr algn="ctr"/>
            <a:r>
              <a:rPr lang="en-US" dirty="0">
                <a:latin typeface="Kermit Semibold" panose="020F0503040000060003" pitchFamily="34" charset="0"/>
              </a:rPr>
              <a:t>Boldly Brave </a:t>
            </a:r>
          </a:p>
          <a:p>
            <a:pPr algn="ctr"/>
            <a:endParaRPr lang="en-US" dirty="0">
              <a:latin typeface="Kermit Semibold" panose="020F0503040000060003" pitchFamily="34" charset="0"/>
            </a:endParaRPr>
          </a:p>
        </p:txBody>
      </p:sp>
      <p:pic>
        <p:nvPicPr>
          <p:cNvPr id="4" name="Picture 3">
            <a:extLst>
              <a:ext uri="{FF2B5EF4-FFF2-40B4-BE49-F238E27FC236}">
                <a16:creationId xmlns:a16="http://schemas.microsoft.com/office/drawing/2014/main" id="{1FC6F031-EBBF-3B87-F58B-4F92C4B10A2C}"/>
              </a:ext>
            </a:extLst>
          </p:cNvPr>
          <p:cNvPicPr>
            <a:picLocks noChangeAspect="1"/>
          </p:cNvPicPr>
          <p:nvPr/>
        </p:nvPicPr>
        <p:blipFill rotWithShape="1">
          <a:blip r:embed="rId17"/>
          <a:srcRect l="22116" t="49572" r="55555" b="24445"/>
          <a:stretch>
            <a:fillRect/>
          </a:stretch>
        </p:blipFill>
        <p:spPr bwMode="auto">
          <a:xfrm>
            <a:off x="5422399" y="1274753"/>
            <a:ext cx="987784" cy="7183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6618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2C40C-2A23-CA8C-5355-4B03FD6DA58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4943BED-B142-476A-F958-F23BC3E6F69C}"/>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2913495A-A943-0D56-8E5C-2F4A80CA1456}"/>
              </a:ext>
            </a:extLst>
          </p:cNvPr>
          <p:cNvSpPr>
            <a:spLocks noGrp="1"/>
          </p:cNvSpPr>
          <p:nvPr>
            <p:ph idx="1"/>
          </p:nvPr>
        </p:nvSpPr>
        <p:spPr>
          <a:xfrm>
            <a:off x="1431369" y="1445484"/>
            <a:ext cx="11600873" cy="4351338"/>
          </a:xfrm>
        </p:spPr>
        <p:txBody>
          <a:bodyPr>
            <a:normAutofit/>
          </a:bodyPr>
          <a:lstStyle/>
          <a:p>
            <a:pPr marL="0" indent="0">
              <a:buNone/>
            </a:pPr>
            <a:r>
              <a:rPr lang="en-US" sz="4000" dirty="0">
                <a:latin typeface="Kermit Semibold" panose="020F0503040000060003" pitchFamily="34" charset="0"/>
              </a:rPr>
              <a:t>What does                      mean to you? </a:t>
            </a:r>
          </a:p>
        </p:txBody>
      </p:sp>
      <p:pic>
        <p:nvPicPr>
          <p:cNvPr id="7" name="Picture 6">
            <a:extLst>
              <a:ext uri="{FF2B5EF4-FFF2-40B4-BE49-F238E27FC236}">
                <a16:creationId xmlns:a16="http://schemas.microsoft.com/office/drawing/2014/main" id="{7C5DF5E0-8826-4FD5-0D28-393FB6452BFA}"/>
              </a:ext>
            </a:extLst>
          </p:cNvPr>
          <p:cNvPicPr>
            <a:picLocks noChangeAspect="1"/>
          </p:cNvPicPr>
          <p:nvPr/>
        </p:nvPicPr>
        <p:blipFill>
          <a:blip r:embed="rId3"/>
          <a:stretch>
            <a:fillRect/>
          </a:stretch>
        </p:blipFill>
        <p:spPr>
          <a:xfrm>
            <a:off x="8807101" y="2775238"/>
            <a:ext cx="1343441" cy="1240627"/>
          </a:xfrm>
          <a:prstGeom prst="rect">
            <a:avLst/>
          </a:prstGeom>
        </p:spPr>
      </p:pic>
      <p:pic>
        <p:nvPicPr>
          <p:cNvPr id="9" name="Picture 8">
            <a:extLst>
              <a:ext uri="{FF2B5EF4-FFF2-40B4-BE49-F238E27FC236}">
                <a16:creationId xmlns:a16="http://schemas.microsoft.com/office/drawing/2014/main" id="{901349F6-66A8-C834-B34D-4051660B7F6D}"/>
              </a:ext>
            </a:extLst>
          </p:cNvPr>
          <p:cNvPicPr>
            <a:picLocks noChangeAspect="1"/>
          </p:cNvPicPr>
          <p:nvPr/>
        </p:nvPicPr>
        <p:blipFill>
          <a:blip r:embed="rId4"/>
          <a:srcRect b="12639"/>
          <a:stretch>
            <a:fillRect/>
          </a:stretch>
        </p:blipFill>
        <p:spPr>
          <a:xfrm>
            <a:off x="9671522" y="5309490"/>
            <a:ext cx="1274567" cy="1089003"/>
          </a:xfrm>
          <a:prstGeom prst="rect">
            <a:avLst/>
          </a:prstGeom>
        </p:spPr>
      </p:pic>
      <p:pic>
        <p:nvPicPr>
          <p:cNvPr id="10" name="Picture 9">
            <a:extLst>
              <a:ext uri="{FF2B5EF4-FFF2-40B4-BE49-F238E27FC236}">
                <a16:creationId xmlns:a16="http://schemas.microsoft.com/office/drawing/2014/main" id="{D8E06366-3377-937C-A539-6011FB1C44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06" t="47778" r="77430" b="22963"/>
          <a:stretch>
            <a:fillRect/>
          </a:stretch>
        </p:blipFill>
        <p:spPr bwMode="auto">
          <a:xfrm>
            <a:off x="921473" y="4856547"/>
            <a:ext cx="1644270" cy="1397334"/>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29B9827B-A94E-A21E-66CA-A17B610EA20F}"/>
              </a:ext>
            </a:extLst>
          </p:cNvPr>
          <p:cNvPicPr>
            <a:picLocks noChangeAspect="1"/>
          </p:cNvPicPr>
          <p:nvPr/>
        </p:nvPicPr>
        <p:blipFill>
          <a:blip r:embed="rId6"/>
          <a:srcRect l="11325" t="47600" r="78221" b="19280"/>
          <a:stretch>
            <a:fillRect/>
          </a:stretch>
        </p:blipFill>
        <p:spPr>
          <a:xfrm>
            <a:off x="10316824" y="3960301"/>
            <a:ext cx="1274567" cy="1261872"/>
          </a:xfrm>
          <a:prstGeom prst="rect">
            <a:avLst/>
          </a:prstGeom>
        </p:spPr>
      </p:pic>
      <p:pic>
        <p:nvPicPr>
          <p:cNvPr id="14" name="Picture 13">
            <a:extLst>
              <a:ext uri="{FF2B5EF4-FFF2-40B4-BE49-F238E27FC236}">
                <a16:creationId xmlns:a16="http://schemas.microsoft.com/office/drawing/2014/main" id="{AEDA487F-41C4-B294-4AFD-FA200AA5F118}"/>
              </a:ext>
            </a:extLst>
          </p:cNvPr>
          <p:cNvPicPr>
            <a:picLocks noChangeAspect="1"/>
          </p:cNvPicPr>
          <p:nvPr/>
        </p:nvPicPr>
        <p:blipFill>
          <a:blip r:embed="rId7"/>
          <a:srcRect l="11897" t="47600" r="77649" b="19280"/>
          <a:stretch>
            <a:fillRect/>
          </a:stretch>
        </p:blipFill>
        <p:spPr>
          <a:xfrm>
            <a:off x="5293683" y="5088314"/>
            <a:ext cx="1604633" cy="1588649"/>
          </a:xfrm>
          <a:prstGeom prst="rect">
            <a:avLst/>
          </a:prstGeom>
        </p:spPr>
      </p:pic>
      <p:pic>
        <p:nvPicPr>
          <p:cNvPr id="18" name="Picture 17">
            <a:extLst>
              <a:ext uri="{FF2B5EF4-FFF2-40B4-BE49-F238E27FC236}">
                <a16:creationId xmlns:a16="http://schemas.microsoft.com/office/drawing/2014/main" id="{EBB641A5-72BB-B584-F409-78CA35DE0E7D}"/>
              </a:ext>
            </a:extLst>
          </p:cNvPr>
          <p:cNvPicPr>
            <a:picLocks noChangeAspect="1"/>
          </p:cNvPicPr>
          <p:nvPr/>
        </p:nvPicPr>
        <p:blipFill>
          <a:blip r:embed="rId8"/>
          <a:srcRect l="12375" t="45920" r="78221" b="26956"/>
          <a:stretch>
            <a:fillRect/>
          </a:stretch>
        </p:blipFill>
        <p:spPr>
          <a:xfrm>
            <a:off x="6546451" y="3302845"/>
            <a:ext cx="1639597" cy="1477810"/>
          </a:xfrm>
          <a:prstGeom prst="rect">
            <a:avLst/>
          </a:prstGeom>
        </p:spPr>
      </p:pic>
      <p:pic>
        <p:nvPicPr>
          <p:cNvPr id="22" name="Picture 21">
            <a:extLst>
              <a:ext uri="{FF2B5EF4-FFF2-40B4-BE49-F238E27FC236}">
                <a16:creationId xmlns:a16="http://schemas.microsoft.com/office/drawing/2014/main" id="{80EAC7B7-A089-2CF5-732E-8AF98BDD596B}"/>
              </a:ext>
            </a:extLst>
          </p:cNvPr>
          <p:cNvPicPr>
            <a:picLocks noChangeAspect="1"/>
          </p:cNvPicPr>
          <p:nvPr/>
        </p:nvPicPr>
        <p:blipFill>
          <a:blip r:embed="rId9"/>
          <a:srcRect l="11446" t="46161" r="78100" b="20719"/>
          <a:stretch>
            <a:fillRect/>
          </a:stretch>
        </p:blipFill>
        <p:spPr>
          <a:xfrm>
            <a:off x="4364278" y="3722669"/>
            <a:ext cx="1274567" cy="1261872"/>
          </a:xfrm>
          <a:prstGeom prst="rect">
            <a:avLst/>
          </a:prstGeom>
        </p:spPr>
      </p:pic>
      <p:pic>
        <p:nvPicPr>
          <p:cNvPr id="26" name="Picture 25">
            <a:extLst>
              <a:ext uri="{FF2B5EF4-FFF2-40B4-BE49-F238E27FC236}">
                <a16:creationId xmlns:a16="http://schemas.microsoft.com/office/drawing/2014/main" id="{08DE2DB0-21B1-9768-13BB-387FD5B6DDAA}"/>
              </a:ext>
            </a:extLst>
          </p:cNvPr>
          <p:cNvPicPr>
            <a:picLocks noChangeAspect="1"/>
          </p:cNvPicPr>
          <p:nvPr/>
        </p:nvPicPr>
        <p:blipFill>
          <a:blip r:embed="rId10"/>
          <a:srcRect l="11653" t="40870" r="77893" b="22238"/>
          <a:stretch>
            <a:fillRect/>
          </a:stretch>
        </p:blipFill>
        <p:spPr>
          <a:xfrm>
            <a:off x="7946524" y="4586071"/>
            <a:ext cx="1604632" cy="1769553"/>
          </a:xfrm>
          <a:prstGeom prst="rect">
            <a:avLst/>
          </a:prstGeom>
        </p:spPr>
      </p:pic>
      <p:pic>
        <p:nvPicPr>
          <p:cNvPr id="16" name="Picture 15">
            <a:extLst>
              <a:ext uri="{FF2B5EF4-FFF2-40B4-BE49-F238E27FC236}">
                <a16:creationId xmlns:a16="http://schemas.microsoft.com/office/drawing/2014/main" id="{C0E20E91-81D8-BB46-A8E0-88ABD1A5DDFD}"/>
              </a:ext>
            </a:extLst>
          </p:cNvPr>
          <p:cNvPicPr>
            <a:picLocks noChangeAspect="1"/>
          </p:cNvPicPr>
          <p:nvPr/>
        </p:nvPicPr>
        <p:blipFill>
          <a:blip r:embed="rId11"/>
          <a:srcRect l="11743" t="45818" r="78466" b="21063"/>
          <a:stretch>
            <a:fillRect/>
          </a:stretch>
        </p:blipFill>
        <p:spPr>
          <a:xfrm>
            <a:off x="2640521" y="5182508"/>
            <a:ext cx="1321879" cy="1397334"/>
          </a:xfrm>
          <a:prstGeom prst="rect">
            <a:avLst/>
          </a:prstGeom>
        </p:spPr>
      </p:pic>
      <p:pic>
        <p:nvPicPr>
          <p:cNvPr id="19" name="Picture 18">
            <a:extLst>
              <a:ext uri="{FF2B5EF4-FFF2-40B4-BE49-F238E27FC236}">
                <a16:creationId xmlns:a16="http://schemas.microsoft.com/office/drawing/2014/main" id="{2B682F98-2D10-C479-6176-0F126ADC8A79}"/>
              </a:ext>
            </a:extLst>
          </p:cNvPr>
          <p:cNvPicPr>
            <a:picLocks noChangeAspect="1"/>
          </p:cNvPicPr>
          <p:nvPr/>
        </p:nvPicPr>
        <p:blipFill>
          <a:blip r:embed="rId12"/>
          <a:srcRect l="12623" t="46303" r="78466" b="22123"/>
          <a:stretch>
            <a:fillRect/>
          </a:stretch>
        </p:blipFill>
        <p:spPr>
          <a:xfrm>
            <a:off x="2570811" y="3395551"/>
            <a:ext cx="1226994" cy="1358623"/>
          </a:xfrm>
          <a:prstGeom prst="rect">
            <a:avLst/>
          </a:prstGeom>
        </p:spPr>
      </p:pic>
      <p:pic>
        <p:nvPicPr>
          <p:cNvPr id="6" name="Picture 5">
            <a:extLst>
              <a:ext uri="{FF2B5EF4-FFF2-40B4-BE49-F238E27FC236}">
                <a16:creationId xmlns:a16="http://schemas.microsoft.com/office/drawing/2014/main" id="{AFBAC381-6573-CB56-11B1-F15CAA0F5C61}"/>
              </a:ext>
            </a:extLst>
          </p:cNvPr>
          <p:cNvPicPr>
            <a:picLocks noChangeAspect="1"/>
          </p:cNvPicPr>
          <p:nvPr/>
        </p:nvPicPr>
        <p:blipFill>
          <a:blip r:embed="rId13"/>
          <a:srcRect l="11423" t="45818" r="77558" b="19274"/>
          <a:stretch>
            <a:fillRect/>
          </a:stretch>
        </p:blipFill>
        <p:spPr>
          <a:xfrm>
            <a:off x="914157" y="2711714"/>
            <a:ext cx="1343441" cy="1330036"/>
          </a:xfrm>
          <a:prstGeom prst="rect">
            <a:avLst/>
          </a:prstGeom>
        </p:spPr>
      </p:pic>
      <p:pic>
        <p:nvPicPr>
          <p:cNvPr id="15" name="Picture 14">
            <a:extLst>
              <a:ext uri="{FF2B5EF4-FFF2-40B4-BE49-F238E27FC236}">
                <a16:creationId xmlns:a16="http://schemas.microsoft.com/office/drawing/2014/main" id="{7BE02CBE-5F85-8AB0-1D92-60F83AFD1951}"/>
              </a:ext>
            </a:extLst>
          </p:cNvPr>
          <p:cNvPicPr>
            <a:picLocks noChangeAspect="1"/>
          </p:cNvPicPr>
          <p:nvPr/>
        </p:nvPicPr>
        <p:blipFill>
          <a:blip r:embed="rId14"/>
          <a:srcRect r="8403"/>
          <a:stretch>
            <a:fillRect/>
          </a:stretch>
        </p:blipFill>
        <p:spPr>
          <a:xfrm>
            <a:off x="4424148" y="59784"/>
            <a:ext cx="2429394" cy="3454903"/>
          </a:xfrm>
          <a:prstGeom prst="rect">
            <a:avLst/>
          </a:prstGeom>
        </p:spPr>
      </p:pic>
    </p:spTree>
    <p:extLst>
      <p:ext uri="{BB962C8B-B14F-4D97-AF65-F5344CB8AC3E}">
        <p14:creationId xmlns:p14="http://schemas.microsoft.com/office/powerpoint/2010/main" val="1155217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EF5A5-A668-D97F-AE10-DC3FA402D1B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84A7823-2832-31B5-C5FC-E2044C412E98}"/>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33E837-E690-E054-E900-F8745E1A65E9}"/>
              </a:ext>
            </a:extLst>
          </p:cNvPr>
          <p:cNvSpPr>
            <a:spLocks noGrp="1"/>
          </p:cNvSpPr>
          <p:nvPr>
            <p:ph type="title"/>
          </p:nvPr>
        </p:nvSpPr>
        <p:spPr>
          <a:xfrm>
            <a:off x="3008746" y="130607"/>
            <a:ext cx="4542124" cy="1325563"/>
          </a:xfrm>
        </p:spPr>
        <p:txBody>
          <a:bodyPr>
            <a:normAutofit/>
          </a:bodyPr>
          <a:lstStyle/>
          <a:p>
            <a:r>
              <a:rPr lang="en-US" sz="3600" dirty="0">
                <a:latin typeface="Kermit Semibold" panose="020F0503040000060003" pitchFamily="34" charset="0"/>
              </a:rPr>
              <a:t>What is courage ? </a:t>
            </a:r>
          </a:p>
        </p:txBody>
      </p:sp>
      <p:sp>
        <p:nvSpPr>
          <p:cNvPr id="4" name="Content Placeholder 3">
            <a:extLst>
              <a:ext uri="{FF2B5EF4-FFF2-40B4-BE49-F238E27FC236}">
                <a16:creationId xmlns:a16="http://schemas.microsoft.com/office/drawing/2014/main" id="{FD6A25C0-CBD5-6B92-DB66-E19FFBDD7DDE}"/>
              </a:ext>
            </a:extLst>
          </p:cNvPr>
          <p:cNvSpPr>
            <a:spLocks noGrp="1"/>
          </p:cNvSpPr>
          <p:nvPr>
            <p:ph idx="1"/>
          </p:nvPr>
        </p:nvSpPr>
        <p:spPr>
          <a:xfrm>
            <a:off x="916180" y="1456170"/>
            <a:ext cx="10858016" cy="4351338"/>
          </a:xfrm>
        </p:spPr>
        <p:txBody>
          <a:bodyPr>
            <a:normAutofit/>
          </a:bodyPr>
          <a:lstStyle/>
          <a:p>
            <a:pPr marL="0" indent="0">
              <a:buNone/>
            </a:pPr>
            <a:r>
              <a:rPr lang="en-US" dirty="0">
                <a:latin typeface="Kermit Semibold" panose="020F0503040000060003" pitchFamily="34" charset="0"/>
              </a:rPr>
              <a:t>The Oxford Learner's Dictionary’s definition of Courage:</a:t>
            </a:r>
          </a:p>
          <a:p>
            <a:pPr marL="0" indent="0">
              <a:buNone/>
            </a:pPr>
            <a:r>
              <a:rPr lang="en-US" dirty="0">
                <a:latin typeface="Kermit Semibold" panose="020F0503040000060003" pitchFamily="34" charset="0"/>
              </a:rPr>
              <a:t>‘</a:t>
            </a:r>
            <a:r>
              <a:rPr lang="en-US" dirty="0">
                <a:solidFill>
                  <a:srgbClr val="FF6600"/>
                </a:solidFill>
                <a:latin typeface="Kermit Semibold" panose="020F0503040000060003" pitchFamily="34" charset="0"/>
              </a:rPr>
              <a:t>The ability to do something dangerous, or to face pain or </a:t>
            </a:r>
          </a:p>
          <a:p>
            <a:pPr marL="0" indent="0">
              <a:buNone/>
            </a:pPr>
            <a:r>
              <a:rPr lang="en-US" dirty="0">
                <a:solidFill>
                  <a:srgbClr val="FF6600"/>
                </a:solidFill>
                <a:latin typeface="Kermit Semibold" panose="020F0503040000060003" pitchFamily="34" charset="0"/>
              </a:rPr>
              <a:t>  opposition, without showing fear; it is defined as bravery. </a:t>
            </a:r>
          </a:p>
          <a:p>
            <a:pPr marL="0" indent="0">
              <a:buNone/>
            </a:pPr>
            <a:r>
              <a:rPr lang="en-US" dirty="0">
                <a:solidFill>
                  <a:srgbClr val="FF6600"/>
                </a:solidFill>
                <a:latin typeface="Kermit Semibold" panose="020F0503040000060003" pitchFamily="34" charset="0"/>
              </a:rPr>
              <a:t>  It often signifies the strength of mind to carry on in spite of</a:t>
            </a:r>
          </a:p>
          <a:p>
            <a:pPr marL="0" indent="0">
              <a:buNone/>
            </a:pPr>
            <a:r>
              <a:rPr lang="en-US" dirty="0">
                <a:solidFill>
                  <a:srgbClr val="FF6600"/>
                </a:solidFill>
                <a:latin typeface="Kermit Semibold" panose="020F0503040000060003" pitchFamily="34" charset="0"/>
              </a:rPr>
              <a:t>  danger, pain, or difficult circumstances.</a:t>
            </a:r>
            <a:r>
              <a:rPr lang="en-US" dirty="0">
                <a:solidFill>
                  <a:schemeClr val="tx2"/>
                </a:solidFill>
                <a:latin typeface="Kermit Semibold" panose="020F0503040000060003" pitchFamily="34" charset="0"/>
              </a:rPr>
              <a:t>’</a:t>
            </a:r>
          </a:p>
          <a:p>
            <a:endParaRPr lang="en-US" dirty="0">
              <a:latin typeface="Kermit Semibold" panose="020F0503040000060003" pitchFamily="34" charset="0"/>
            </a:endParaRPr>
          </a:p>
        </p:txBody>
      </p:sp>
      <p:pic>
        <p:nvPicPr>
          <p:cNvPr id="7" name="Picture 6">
            <a:extLst>
              <a:ext uri="{FF2B5EF4-FFF2-40B4-BE49-F238E27FC236}">
                <a16:creationId xmlns:a16="http://schemas.microsoft.com/office/drawing/2014/main" id="{4DF32937-A4B6-B8C2-84FC-05EC8B5874D6}"/>
              </a:ext>
            </a:extLst>
          </p:cNvPr>
          <p:cNvPicPr>
            <a:picLocks noChangeAspect="1"/>
          </p:cNvPicPr>
          <p:nvPr/>
        </p:nvPicPr>
        <p:blipFill>
          <a:blip r:embed="rId3"/>
          <a:stretch>
            <a:fillRect/>
          </a:stretch>
        </p:blipFill>
        <p:spPr>
          <a:xfrm>
            <a:off x="8391131" y="3989759"/>
            <a:ext cx="1343441" cy="1240627"/>
          </a:xfrm>
          <a:prstGeom prst="rect">
            <a:avLst/>
          </a:prstGeom>
        </p:spPr>
      </p:pic>
      <p:pic>
        <p:nvPicPr>
          <p:cNvPr id="9" name="Picture 8">
            <a:extLst>
              <a:ext uri="{FF2B5EF4-FFF2-40B4-BE49-F238E27FC236}">
                <a16:creationId xmlns:a16="http://schemas.microsoft.com/office/drawing/2014/main" id="{A25EA0A3-81F4-2C65-CCBA-9EC35B3B2624}"/>
              </a:ext>
            </a:extLst>
          </p:cNvPr>
          <p:cNvPicPr>
            <a:picLocks noChangeAspect="1"/>
          </p:cNvPicPr>
          <p:nvPr/>
        </p:nvPicPr>
        <p:blipFill>
          <a:blip r:embed="rId4"/>
          <a:srcRect b="12639"/>
          <a:stretch>
            <a:fillRect/>
          </a:stretch>
        </p:blipFill>
        <p:spPr>
          <a:xfrm>
            <a:off x="9422055" y="5712017"/>
            <a:ext cx="1056637" cy="902801"/>
          </a:xfrm>
          <a:prstGeom prst="rect">
            <a:avLst/>
          </a:prstGeom>
        </p:spPr>
      </p:pic>
      <p:pic>
        <p:nvPicPr>
          <p:cNvPr id="10" name="Picture 9">
            <a:extLst>
              <a:ext uri="{FF2B5EF4-FFF2-40B4-BE49-F238E27FC236}">
                <a16:creationId xmlns:a16="http://schemas.microsoft.com/office/drawing/2014/main" id="{DC5E62CB-2DBB-F642-56F8-3DA377450C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06" t="47778" r="77430" b="22963"/>
          <a:stretch>
            <a:fillRect/>
          </a:stretch>
        </p:blipFill>
        <p:spPr bwMode="auto">
          <a:xfrm>
            <a:off x="1013650" y="5691857"/>
            <a:ext cx="973558" cy="827349"/>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D8214D3-3CD5-65DE-53B2-EB636CA86B4F}"/>
              </a:ext>
            </a:extLst>
          </p:cNvPr>
          <p:cNvPicPr>
            <a:picLocks noChangeAspect="1"/>
          </p:cNvPicPr>
          <p:nvPr/>
        </p:nvPicPr>
        <p:blipFill>
          <a:blip r:embed="rId6"/>
          <a:srcRect l="11325" t="47600" r="78221" b="19280"/>
          <a:stretch>
            <a:fillRect/>
          </a:stretch>
        </p:blipFill>
        <p:spPr>
          <a:xfrm>
            <a:off x="3855208" y="4169770"/>
            <a:ext cx="1274567" cy="1261872"/>
          </a:xfrm>
          <a:prstGeom prst="rect">
            <a:avLst/>
          </a:prstGeom>
        </p:spPr>
      </p:pic>
      <p:pic>
        <p:nvPicPr>
          <p:cNvPr id="14" name="Picture 13">
            <a:extLst>
              <a:ext uri="{FF2B5EF4-FFF2-40B4-BE49-F238E27FC236}">
                <a16:creationId xmlns:a16="http://schemas.microsoft.com/office/drawing/2014/main" id="{DC3461D5-8450-8B9B-B88D-F4CFA24E0571}"/>
              </a:ext>
            </a:extLst>
          </p:cNvPr>
          <p:cNvPicPr>
            <a:picLocks noChangeAspect="1"/>
          </p:cNvPicPr>
          <p:nvPr/>
        </p:nvPicPr>
        <p:blipFill>
          <a:blip r:embed="rId7"/>
          <a:srcRect l="11897" t="47600" r="77649" b="19280"/>
          <a:stretch>
            <a:fillRect/>
          </a:stretch>
        </p:blipFill>
        <p:spPr>
          <a:xfrm>
            <a:off x="6242393" y="4121033"/>
            <a:ext cx="1604633" cy="1588649"/>
          </a:xfrm>
          <a:prstGeom prst="rect">
            <a:avLst/>
          </a:prstGeom>
        </p:spPr>
      </p:pic>
      <p:pic>
        <p:nvPicPr>
          <p:cNvPr id="18" name="Picture 17">
            <a:extLst>
              <a:ext uri="{FF2B5EF4-FFF2-40B4-BE49-F238E27FC236}">
                <a16:creationId xmlns:a16="http://schemas.microsoft.com/office/drawing/2014/main" id="{BB3EE308-32B6-08CF-A3A7-9FD084DD98A3}"/>
              </a:ext>
            </a:extLst>
          </p:cNvPr>
          <p:cNvPicPr>
            <a:picLocks noChangeAspect="1"/>
          </p:cNvPicPr>
          <p:nvPr/>
        </p:nvPicPr>
        <p:blipFill>
          <a:blip r:embed="rId8"/>
          <a:srcRect l="12375" t="45920" r="78221" b="26956"/>
          <a:stretch>
            <a:fillRect/>
          </a:stretch>
        </p:blipFill>
        <p:spPr>
          <a:xfrm>
            <a:off x="7510152" y="5382597"/>
            <a:ext cx="1639597" cy="1477810"/>
          </a:xfrm>
          <a:prstGeom prst="rect">
            <a:avLst/>
          </a:prstGeom>
        </p:spPr>
      </p:pic>
      <p:pic>
        <p:nvPicPr>
          <p:cNvPr id="22" name="Picture 21">
            <a:extLst>
              <a:ext uri="{FF2B5EF4-FFF2-40B4-BE49-F238E27FC236}">
                <a16:creationId xmlns:a16="http://schemas.microsoft.com/office/drawing/2014/main" id="{B6763AF7-9B37-4F9D-7496-8624C43168B5}"/>
              </a:ext>
            </a:extLst>
          </p:cNvPr>
          <p:cNvPicPr>
            <a:picLocks noChangeAspect="1"/>
          </p:cNvPicPr>
          <p:nvPr/>
        </p:nvPicPr>
        <p:blipFill>
          <a:blip r:embed="rId9"/>
          <a:srcRect l="11446" t="46161" r="78100" b="20719"/>
          <a:stretch>
            <a:fillRect/>
          </a:stretch>
        </p:blipFill>
        <p:spPr>
          <a:xfrm>
            <a:off x="1257966" y="4318355"/>
            <a:ext cx="1274567" cy="1261872"/>
          </a:xfrm>
          <a:prstGeom prst="rect">
            <a:avLst/>
          </a:prstGeom>
        </p:spPr>
      </p:pic>
      <p:pic>
        <p:nvPicPr>
          <p:cNvPr id="26" name="Picture 25">
            <a:extLst>
              <a:ext uri="{FF2B5EF4-FFF2-40B4-BE49-F238E27FC236}">
                <a16:creationId xmlns:a16="http://schemas.microsoft.com/office/drawing/2014/main" id="{725E1151-312E-957D-3055-8D664D7ACD69}"/>
              </a:ext>
            </a:extLst>
          </p:cNvPr>
          <p:cNvPicPr>
            <a:picLocks noChangeAspect="1"/>
          </p:cNvPicPr>
          <p:nvPr/>
        </p:nvPicPr>
        <p:blipFill>
          <a:blip r:embed="rId10"/>
          <a:srcRect l="11653" t="40870" r="77893" b="22238"/>
          <a:stretch>
            <a:fillRect/>
          </a:stretch>
        </p:blipFill>
        <p:spPr>
          <a:xfrm>
            <a:off x="5026567" y="5366781"/>
            <a:ext cx="1339799" cy="1477500"/>
          </a:xfrm>
          <a:prstGeom prst="rect">
            <a:avLst/>
          </a:prstGeom>
        </p:spPr>
      </p:pic>
      <p:pic>
        <p:nvPicPr>
          <p:cNvPr id="16" name="Picture 15">
            <a:extLst>
              <a:ext uri="{FF2B5EF4-FFF2-40B4-BE49-F238E27FC236}">
                <a16:creationId xmlns:a16="http://schemas.microsoft.com/office/drawing/2014/main" id="{99258A60-B3DE-858F-165E-DD59825C7A6A}"/>
              </a:ext>
            </a:extLst>
          </p:cNvPr>
          <p:cNvPicPr>
            <a:picLocks noChangeAspect="1"/>
          </p:cNvPicPr>
          <p:nvPr/>
        </p:nvPicPr>
        <p:blipFill>
          <a:blip r:embed="rId11"/>
          <a:srcRect l="11743" t="45818" r="78466" b="21063"/>
          <a:stretch>
            <a:fillRect/>
          </a:stretch>
        </p:blipFill>
        <p:spPr>
          <a:xfrm>
            <a:off x="2745136" y="5580227"/>
            <a:ext cx="1193732" cy="1261872"/>
          </a:xfrm>
          <a:prstGeom prst="rect">
            <a:avLst/>
          </a:prstGeom>
        </p:spPr>
      </p:pic>
      <p:pic>
        <p:nvPicPr>
          <p:cNvPr id="19" name="Picture 18">
            <a:extLst>
              <a:ext uri="{FF2B5EF4-FFF2-40B4-BE49-F238E27FC236}">
                <a16:creationId xmlns:a16="http://schemas.microsoft.com/office/drawing/2014/main" id="{EC1D48B7-4966-EDAB-293B-943C55C332BC}"/>
              </a:ext>
            </a:extLst>
          </p:cNvPr>
          <p:cNvPicPr>
            <a:picLocks noChangeAspect="1"/>
          </p:cNvPicPr>
          <p:nvPr/>
        </p:nvPicPr>
        <p:blipFill>
          <a:blip r:embed="rId12"/>
          <a:srcRect l="12623" t="46303" r="78466" b="22123"/>
          <a:stretch>
            <a:fillRect/>
          </a:stretch>
        </p:blipFill>
        <p:spPr>
          <a:xfrm>
            <a:off x="10159416" y="4198879"/>
            <a:ext cx="1086404" cy="1202951"/>
          </a:xfrm>
          <a:prstGeom prst="rect">
            <a:avLst/>
          </a:prstGeom>
        </p:spPr>
      </p:pic>
      <p:pic>
        <p:nvPicPr>
          <p:cNvPr id="21" name="Picture 20">
            <a:extLst>
              <a:ext uri="{FF2B5EF4-FFF2-40B4-BE49-F238E27FC236}">
                <a16:creationId xmlns:a16="http://schemas.microsoft.com/office/drawing/2014/main" id="{C1C2CA79-8401-D036-3EF8-8029F6C7AB48}"/>
              </a:ext>
            </a:extLst>
          </p:cNvPr>
          <p:cNvPicPr>
            <a:picLocks noChangeAspect="1"/>
          </p:cNvPicPr>
          <p:nvPr/>
        </p:nvPicPr>
        <p:blipFill>
          <a:blip r:embed="rId13"/>
          <a:srcRect b="8073"/>
          <a:stretch>
            <a:fillRect/>
          </a:stretch>
        </p:blipFill>
        <p:spPr>
          <a:xfrm>
            <a:off x="10849903" y="130607"/>
            <a:ext cx="1185079" cy="1540884"/>
          </a:xfrm>
          <a:prstGeom prst="rect">
            <a:avLst/>
          </a:prstGeom>
        </p:spPr>
      </p:pic>
    </p:spTree>
    <p:extLst>
      <p:ext uri="{BB962C8B-B14F-4D97-AF65-F5344CB8AC3E}">
        <p14:creationId xmlns:p14="http://schemas.microsoft.com/office/powerpoint/2010/main" val="4120092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18F86-D9A2-C879-3B69-DB5C7658354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73AC94C-08B5-5D3B-F6FD-0240DE47146D}"/>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2A6743-A1D9-9808-8C5A-880D34C5EBC9}"/>
              </a:ext>
            </a:extLst>
          </p:cNvPr>
          <p:cNvSpPr>
            <a:spLocks noGrp="1"/>
          </p:cNvSpPr>
          <p:nvPr>
            <p:ph type="title"/>
          </p:nvPr>
        </p:nvSpPr>
        <p:spPr>
          <a:xfrm>
            <a:off x="2247542" y="192156"/>
            <a:ext cx="10515600" cy="1325563"/>
          </a:xfrm>
        </p:spPr>
        <p:txBody>
          <a:bodyPr>
            <a:normAutofit/>
          </a:bodyPr>
          <a:lstStyle/>
          <a:p>
            <a:r>
              <a:rPr lang="en-US" sz="3600" dirty="0">
                <a:latin typeface="Kermit Semibold" panose="020F0503040000060003" pitchFamily="34" charset="0"/>
              </a:rPr>
              <a:t>Let’s take a deeper look… </a:t>
            </a:r>
          </a:p>
        </p:txBody>
      </p:sp>
      <p:pic>
        <p:nvPicPr>
          <p:cNvPr id="10" name="Picture 9">
            <a:extLst>
              <a:ext uri="{FF2B5EF4-FFF2-40B4-BE49-F238E27FC236}">
                <a16:creationId xmlns:a16="http://schemas.microsoft.com/office/drawing/2014/main" id="{85EA62A2-F877-2EEE-1D44-F2433B3FA7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06" t="47778" r="77430" b="22963"/>
          <a:stretch>
            <a:fillRect/>
          </a:stretch>
        </p:blipFill>
        <p:spPr bwMode="auto">
          <a:xfrm>
            <a:off x="6830920" y="4681845"/>
            <a:ext cx="973558" cy="827349"/>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A19DB2FD-B0EB-E1BA-60BF-490E0C2E6FDE}"/>
              </a:ext>
            </a:extLst>
          </p:cNvPr>
          <p:cNvPicPr>
            <a:picLocks noChangeAspect="1"/>
          </p:cNvPicPr>
          <p:nvPr/>
        </p:nvPicPr>
        <p:blipFill>
          <a:blip r:embed="rId4"/>
          <a:srcRect l="11944" t="50000" r="78255" b="29120"/>
          <a:stretch>
            <a:fillRect/>
          </a:stretch>
        </p:blipFill>
        <p:spPr>
          <a:xfrm>
            <a:off x="4236631" y="3717800"/>
            <a:ext cx="2806196" cy="1868247"/>
          </a:xfrm>
          <a:prstGeom prst="rect">
            <a:avLst/>
          </a:prstGeom>
        </p:spPr>
      </p:pic>
      <p:pic>
        <p:nvPicPr>
          <p:cNvPr id="13" name="Picture 12">
            <a:extLst>
              <a:ext uri="{FF2B5EF4-FFF2-40B4-BE49-F238E27FC236}">
                <a16:creationId xmlns:a16="http://schemas.microsoft.com/office/drawing/2014/main" id="{68B05AC7-8CD1-246C-E406-EB46A0D7A818}"/>
              </a:ext>
            </a:extLst>
          </p:cNvPr>
          <p:cNvPicPr>
            <a:picLocks noChangeAspect="1"/>
          </p:cNvPicPr>
          <p:nvPr/>
        </p:nvPicPr>
        <p:blipFill>
          <a:blip r:embed="rId5"/>
          <a:srcRect l="11379" t="50965" r="76210" b="28155"/>
          <a:stretch>
            <a:fillRect/>
          </a:stretch>
        </p:blipFill>
        <p:spPr>
          <a:xfrm>
            <a:off x="2247542" y="3298945"/>
            <a:ext cx="8099761" cy="4258186"/>
          </a:xfrm>
          <a:prstGeom prst="rect">
            <a:avLst/>
          </a:prstGeom>
        </p:spPr>
      </p:pic>
      <p:sp>
        <p:nvSpPr>
          <p:cNvPr id="6" name="Thought Bubble: Cloud 5">
            <a:extLst>
              <a:ext uri="{FF2B5EF4-FFF2-40B4-BE49-F238E27FC236}">
                <a16:creationId xmlns:a16="http://schemas.microsoft.com/office/drawing/2014/main" id="{7AE6581E-1BAA-B543-59AE-710970FD720A}"/>
              </a:ext>
            </a:extLst>
          </p:cNvPr>
          <p:cNvSpPr/>
          <p:nvPr/>
        </p:nvSpPr>
        <p:spPr>
          <a:xfrm>
            <a:off x="4845179" y="1803161"/>
            <a:ext cx="3511954" cy="1603376"/>
          </a:xfrm>
          <a:prstGeom prst="cloudCallout">
            <a:avLst>
              <a:gd name="adj1" fmla="val -11019"/>
              <a:gd name="adj2" fmla="val 124118"/>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latin typeface="Kermit Semibold" panose="020F0503040000060003" pitchFamily="34" charset="0"/>
              </a:rPr>
              <a:t>What is </a:t>
            </a:r>
          </a:p>
          <a:p>
            <a:pPr algn="ctr"/>
            <a:r>
              <a:rPr lang="en-US" sz="2000" b="1" dirty="0">
                <a:solidFill>
                  <a:srgbClr val="FF6600"/>
                </a:solidFill>
                <a:latin typeface="Kermit Semibold" panose="020F0503040000060003" pitchFamily="34" charset="0"/>
              </a:rPr>
              <a:t>physical</a:t>
            </a:r>
            <a:r>
              <a:rPr lang="en-US" b="1" dirty="0">
                <a:solidFill>
                  <a:schemeClr val="tx1"/>
                </a:solidFill>
                <a:latin typeface="Kermit Semibold" panose="020F0503040000060003" pitchFamily="34" charset="0"/>
              </a:rPr>
              <a:t> courage ? </a:t>
            </a:r>
          </a:p>
        </p:txBody>
      </p:sp>
      <p:sp>
        <p:nvSpPr>
          <p:cNvPr id="11" name="Thought Bubble: Cloud 10">
            <a:extLst>
              <a:ext uri="{FF2B5EF4-FFF2-40B4-BE49-F238E27FC236}">
                <a16:creationId xmlns:a16="http://schemas.microsoft.com/office/drawing/2014/main" id="{FA01CBA8-FE04-C478-91B7-0AEB612F628D}"/>
              </a:ext>
            </a:extLst>
          </p:cNvPr>
          <p:cNvSpPr/>
          <p:nvPr/>
        </p:nvSpPr>
        <p:spPr>
          <a:xfrm>
            <a:off x="8780955" y="2441499"/>
            <a:ext cx="3111927" cy="1393636"/>
          </a:xfrm>
          <a:prstGeom prst="cloudCallout">
            <a:avLst>
              <a:gd name="adj1" fmla="val -72830"/>
              <a:gd name="adj2" fmla="val 125135"/>
            </a:avLst>
          </a:prstGeom>
          <a:solidFill>
            <a:schemeClr val="accent3">
              <a:lumMod val="40000"/>
              <a:lumOff val="6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ermit Semibold" panose="020F0503040000060003" pitchFamily="34" charset="0"/>
              </a:rPr>
              <a:t>What is</a:t>
            </a:r>
          </a:p>
          <a:p>
            <a:pPr algn="ctr"/>
            <a:r>
              <a:rPr lang="en-US" sz="2000" b="1" dirty="0">
                <a:solidFill>
                  <a:srgbClr val="FF6600"/>
                </a:solidFill>
                <a:latin typeface="Kermit Semibold" panose="020F0503040000060003" pitchFamily="34" charset="0"/>
              </a:rPr>
              <a:t>moral</a:t>
            </a:r>
            <a:r>
              <a:rPr lang="en-US" b="1" dirty="0">
                <a:solidFill>
                  <a:schemeClr val="accent3">
                    <a:lumMod val="50000"/>
                  </a:schemeClr>
                </a:solidFill>
                <a:latin typeface="Kermit Semibold" panose="020F0503040000060003" pitchFamily="34" charset="0"/>
              </a:rPr>
              <a:t> </a:t>
            </a:r>
            <a:r>
              <a:rPr lang="en-US" b="1" dirty="0">
                <a:solidFill>
                  <a:schemeClr val="tx1"/>
                </a:solidFill>
                <a:latin typeface="Kermit Semibold" panose="020F0503040000060003" pitchFamily="34" charset="0"/>
              </a:rPr>
              <a:t>courage ? </a:t>
            </a:r>
          </a:p>
        </p:txBody>
      </p:sp>
      <p:sp>
        <p:nvSpPr>
          <p:cNvPr id="17" name="Thought Bubble: Cloud 16">
            <a:extLst>
              <a:ext uri="{FF2B5EF4-FFF2-40B4-BE49-F238E27FC236}">
                <a16:creationId xmlns:a16="http://schemas.microsoft.com/office/drawing/2014/main" id="{CD3E807C-2033-BC7F-82E2-55BC194D49EF}"/>
              </a:ext>
            </a:extLst>
          </p:cNvPr>
          <p:cNvSpPr/>
          <p:nvPr/>
        </p:nvSpPr>
        <p:spPr>
          <a:xfrm>
            <a:off x="981628" y="2102240"/>
            <a:ext cx="3534667" cy="1393636"/>
          </a:xfrm>
          <a:prstGeom prst="cloudCallout">
            <a:avLst>
              <a:gd name="adj1" fmla="val 27296"/>
              <a:gd name="adj2" fmla="val 132291"/>
            </a:avLst>
          </a:prstGeom>
          <a:solidFill>
            <a:schemeClr val="accent3">
              <a:lumMod val="60000"/>
              <a:lumOff val="4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latin typeface="Kermit Semibold" panose="020F0503040000060003" pitchFamily="34" charset="0"/>
              </a:rPr>
              <a:t>What is </a:t>
            </a:r>
          </a:p>
          <a:p>
            <a:pPr algn="ctr"/>
            <a:r>
              <a:rPr lang="en-US" sz="2000" b="1" dirty="0">
                <a:solidFill>
                  <a:srgbClr val="FF6600"/>
                </a:solidFill>
                <a:latin typeface="Kermit Semibold" panose="020F0503040000060003" pitchFamily="34" charset="0"/>
              </a:rPr>
              <a:t>personal</a:t>
            </a:r>
            <a:r>
              <a:rPr lang="en-US" b="1" dirty="0">
                <a:solidFill>
                  <a:schemeClr val="tx1"/>
                </a:solidFill>
                <a:latin typeface="Kermit Semibold" panose="020F0503040000060003" pitchFamily="34" charset="0"/>
              </a:rPr>
              <a:t> courage? </a:t>
            </a:r>
          </a:p>
        </p:txBody>
      </p:sp>
      <p:pic>
        <p:nvPicPr>
          <p:cNvPr id="8" name="Picture 7">
            <a:extLst>
              <a:ext uri="{FF2B5EF4-FFF2-40B4-BE49-F238E27FC236}">
                <a16:creationId xmlns:a16="http://schemas.microsoft.com/office/drawing/2014/main" id="{2F6E43CB-19A2-B03D-54B8-9B68E1BD1F17}"/>
              </a:ext>
            </a:extLst>
          </p:cNvPr>
          <p:cNvPicPr>
            <a:picLocks noChangeAspect="1"/>
          </p:cNvPicPr>
          <p:nvPr/>
        </p:nvPicPr>
        <p:blipFill>
          <a:blip r:embed="rId6"/>
          <a:srcRect l="12110" t="48228" r="77738" b="21772"/>
          <a:stretch>
            <a:fillRect/>
          </a:stretch>
        </p:blipFill>
        <p:spPr>
          <a:xfrm flipH="1">
            <a:off x="7804478" y="168227"/>
            <a:ext cx="1347362" cy="1143000"/>
          </a:xfrm>
          <a:prstGeom prst="rect">
            <a:avLst/>
          </a:prstGeom>
        </p:spPr>
      </p:pic>
      <p:sp>
        <p:nvSpPr>
          <p:cNvPr id="9" name="Thought Bubble: Cloud 8">
            <a:extLst>
              <a:ext uri="{FF2B5EF4-FFF2-40B4-BE49-F238E27FC236}">
                <a16:creationId xmlns:a16="http://schemas.microsoft.com/office/drawing/2014/main" id="{E73EDDB2-E2E2-2548-5684-90F300CEB904}"/>
              </a:ext>
            </a:extLst>
          </p:cNvPr>
          <p:cNvSpPr/>
          <p:nvPr/>
        </p:nvSpPr>
        <p:spPr>
          <a:xfrm>
            <a:off x="3910094" y="3585215"/>
            <a:ext cx="1739725" cy="723694"/>
          </a:xfrm>
          <a:prstGeom prst="cloudCallout">
            <a:avLst>
              <a:gd name="adj1" fmla="val 5107"/>
              <a:gd name="adj2" fmla="val 123499"/>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b="1" dirty="0">
                <a:solidFill>
                  <a:schemeClr val="tx1"/>
                </a:solidFill>
                <a:latin typeface="Kermit Semibold" panose="020F0503040000060003" pitchFamily="34" charset="0"/>
              </a:rPr>
              <a:t>I think …</a:t>
            </a:r>
          </a:p>
        </p:txBody>
      </p:sp>
      <p:sp>
        <p:nvSpPr>
          <p:cNvPr id="15" name="Thought Bubble: Cloud 14">
            <a:extLst>
              <a:ext uri="{FF2B5EF4-FFF2-40B4-BE49-F238E27FC236}">
                <a16:creationId xmlns:a16="http://schemas.microsoft.com/office/drawing/2014/main" id="{BD890A8F-527B-5E3A-B846-7C3D768DF9CE}"/>
              </a:ext>
            </a:extLst>
          </p:cNvPr>
          <p:cNvSpPr/>
          <p:nvPr/>
        </p:nvSpPr>
        <p:spPr>
          <a:xfrm>
            <a:off x="6498779" y="3717800"/>
            <a:ext cx="2257294" cy="723694"/>
          </a:xfrm>
          <a:prstGeom prst="cloudCallout">
            <a:avLst>
              <a:gd name="adj1" fmla="val -9404"/>
              <a:gd name="adj2" fmla="val 119671"/>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b="1" dirty="0">
                <a:solidFill>
                  <a:schemeClr val="tx1"/>
                </a:solidFill>
                <a:latin typeface="Kermit Semibold" panose="020F0503040000060003" pitchFamily="34" charset="0"/>
              </a:rPr>
              <a:t>It could be …</a:t>
            </a:r>
          </a:p>
        </p:txBody>
      </p:sp>
      <p:sp>
        <p:nvSpPr>
          <p:cNvPr id="18" name="Thought Bubble: Cloud 17">
            <a:extLst>
              <a:ext uri="{FF2B5EF4-FFF2-40B4-BE49-F238E27FC236}">
                <a16:creationId xmlns:a16="http://schemas.microsoft.com/office/drawing/2014/main" id="{3FCD5293-92AB-FA61-BE65-615D40A6EBEC}"/>
              </a:ext>
            </a:extLst>
          </p:cNvPr>
          <p:cNvSpPr/>
          <p:nvPr/>
        </p:nvSpPr>
        <p:spPr>
          <a:xfrm>
            <a:off x="404261" y="4133868"/>
            <a:ext cx="2979637" cy="834851"/>
          </a:xfrm>
          <a:prstGeom prst="cloudCallout">
            <a:avLst>
              <a:gd name="adj1" fmla="val 38099"/>
              <a:gd name="adj2" fmla="val 75171"/>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b="1" dirty="0">
                <a:solidFill>
                  <a:schemeClr val="tx1"/>
                </a:solidFill>
                <a:latin typeface="Kermit Semibold" panose="020F0503040000060003" pitchFamily="34" charset="0"/>
              </a:rPr>
              <a:t>For me it means …</a:t>
            </a:r>
          </a:p>
        </p:txBody>
      </p:sp>
      <p:sp>
        <p:nvSpPr>
          <p:cNvPr id="19" name="Thought Bubble: Cloud 18">
            <a:extLst>
              <a:ext uri="{FF2B5EF4-FFF2-40B4-BE49-F238E27FC236}">
                <a16:creationId xmlns:a16="http://schemas.microsoft.com/office/drawing/2014/main" id="{99AA6D56-26AE-D14C-35E1-B37C37EDD0CB}"/>
              </a:ext>
            </a:extLst>
          </p:cNvPr>
          <p:cNvSpPr/>
          <p:nvPr/>
        </p:nvSpPr>
        <p:spPr>
          <a:xfrm>
            <a:off x="8549257" y="4216253"/>
            <a:ext cx="3450284" cy="1173464"/>
          </a:xfrm>
          <a:prstGeom prst="cloudCallout">
            <a:avLst>
              <a:gd name="adj1" fmla="val -54917"/>
              <a:gd name="adj2" fmla="val 50391"/>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b="1" dirty="0">
                <a:solidFill>
                  <a:schemeClr val="tx1"/>
                </a:solidFill>
                <a:latin typeface="Kermit Semibold" panose="020F0503040000060003" pitchFamily="34" charset="0"/>
              </a:rPr>
              <a:t>I’m not sure…</a:t>
            </a:r>
          </a:p>
          <a:p>
            <a:pPr algn="ctr"/>
            <a:r>
              <a:rPr lang="en-US" sz="1600" b="1" dirty="0">
                <a:solidFill>
                  <a:schemeClr val="tx1"/>
                </a:solidFill>
                <a:latin typeface="Kermit Semibold" panose="020F0503040000060003" pitchFamily="34" charset="0"/>
              </a:rPr>
              <a:t>Is there a difference ? </a:t>
            </a:r>
          </a:p>
        </p:txBody>
      </p:sp>
    </p:spTree>
    <p:extLst>
      <p:ext uri="{BB962C8B-B14F-4D97-AF65-F5344CB8AC3E}">
        <p14:creationId xmlns:p14="http://schemas.microsoft.com/office/powerpoint/2010/main" val="100098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420BF-0A7E-4F1B-F621-5E84D3A505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52AAFF0-5FF9-0034-6D55-C46877872BAD}"/>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C4CEE1-14DF-DCB9-4436-732673E7F796}"/>
              </a:ext>
            </a:extLst>
          </p:cNvPr>
          <p:cNvSpPr>
            <a:spLocks noGrp="1"/>
          </p:cNvSpPr>
          <p:nvPr>
            <p:ph type="title"/>
          </p:nvPr>
        </p:nvSpPr>
        <p:spPr>
          <a:xfrm>
            <a:off x="2678376" y="-127071"/>
            <a:ext cx="8684491" cy="1325563"/>
          </a:xfrm>
        </p:spPr>
        <p:txBody>
          <a:bodyPr/>
          <a:lstStyle/>
          <a:p>
            <a:r>
              <a:rPr lang="en-US" dirty="0">
                <a:latin typeface="Kermit Semibold" panose="020F0503040000060003" pitchFamily="34" charset="0"/>
              </a:rPr>
              <a:t>Let’s talk about </a:t>
            </a:r>
          </a:p>
        </p:txBody>
      </p:sp>
      <p:sp>
        <p:nvSpPr>
          <p:cNvPr id="4" name="Content Placeholder 3">
            <a:extLst>
              <a:ext uri="{FF2B5EF4-FFF2-40B4-BE49-F238E27FC236}">
                <a16:creationId xmlns:a16="http://schemas.microsoft.com/office/drawing/2014/main" id="{6923DD4B-FAB4-BEBF-25AC-E22D151ECFF5}"/>
              </a:ext>
            </a:extLst>
          </p:cNvPr>
          <p:cNvSpPr>
            <a:spLocks noGrp="1"/>
          </p:cNvSpPr>
          <p:nvPr>
            <p:ph idx="1"/>
          </p:nvPr>
        </p:nvSpPr>
        <p:spPr>
          <a:xfrm>
            <a:off x="602350" y="1071421"/>
            <a:ext cx="9653810" cy="5513382"/>
          </a:xfrm>
          <a:solidFill>
            <a:schemeClr val="bg1">
              <a:lumMod val="95000"/>
            </a:schemeClr>
          </a:solidFill>
          <a:ln>
            <a:solidFill>
              <a:schemeClr val="tx2"/>
            </a:solidFill>
          </a:ln>
        </p:spPr>
        <p:txBody>
          <a:bodyPr>
            <a:normAutofit fontScale="55000" lnSpcReduction="20000"/>
          </a:bodyPr>
          <a:lstStyle/>
          <a:p>
            <a:pPr marL="0" indent="0" algn="ctr">
              <a:buNone/>
            </a:pPr>
            <a:r>
              <a:rPr lang="en-US" sz="2000" dirty="0">
                <a:latin typeface="Kermit Semibold" panose="020F0503040000060003" pitchFamily="34" charset="0"/>
              </a:rPr>
              <a:t>    </a:t>
            </a:r>
          </a:p>
          <a:p>
            <a:pPr marL="0" indent="0" algn="ctr">
              <a:buNone/>
            </a:pPr>
            <a:r>
              <a:rPr lang="en-US" sz="3400" dirty="0">
                <a:latin typeface="Kermit Semibold" panose="020F0503040000060003" pitchFamily="34" charset="0"/>
              </a:rPr>
              <a:t>The Oxford Learner's Dictionary’s definition of </a:t>
            </a:r>
            <a:r>
              <a:rPr lang="en-US" sz="3400" dirty="0">
                <a:solidFill>
                  <a:srgbClr val="FF6600"/>
                </a:solidFill>
                <a:latin typeface="Kermit Semibold" panose="020F0503040000060003" pitchFamily="34" charset="0"/>
              </a:rPr>
              <a:t>COURAGE: </a:t>
            </a:r>
          </a:p>
          <a:p>
            <a:pPr marL="0" indent="0">
              <a:buNone/>
            </a:pPr>
            <a:endParaRPr lang="en-US" sz="1900" dirty="0">
              <a:latin typeface="Kermit Semibold" panose="020F0503040000060003" pitchFamily="34" charset="0"/>
            </a:endParaRPr>
          </a:p>
          <a:p>
            <a:pPr marL="0" indent="0">
              <a:buNone/>
            </a:pPr>
            <a:endParaRPr lang="en-US" sz="1900" dirty="0">
              <a:highlight>
                <a:srgbClr val="FF6600"/>
              </a:highlight>
              <a:latin typeface="Kermit Semibold" panose="020F0503040000060003" pitchFamily="34" charset="0"/>
            </a:endParaRPr>
          </a:p>
          <a:p>
            <a:pPr marL="0" indent="0">
              <a:buNone/>
            </a:pPr>
            <a:endParaRPr lang="en-US" sz="1900" dirty="0">
              <a:highlight>
                <a:srgbClr val="FF6600"/>
              </a:highlight>
              <a:latin typeface="Kermit Semibold" panose="020F0503040000060003" pitchFamily="34" charset="0"/>
            </a:endParaRPr>
          </a:p>
          <a:p>
            <a:pPr marL="0" indent="0">
              <a:buNone/>
            </a:pPr>
            <a:endParaRPr lang="en-US" sz="1900" dirty="0">
              <a:highlight>
                <a:srgbClr val="FF6600"/>
              </a:highlight>
              <a:latin typeface="Kermit Semibold" panose="020F0503040000060003" pitchFamily="34" charset="0"/>
            </a:endParaRPr>
          </a:p>
          <a:p>
            <a:pPr marL="0" indent="0">
              <a:buNone/>
            </a:pPr>
            <a:endParaRPr lang="en-US" sz="1900" dirty="0">
              <a:highlight>
                <a:srgbClr val="FF6600"/>
              </a:highlight>
              <a:latin typeface="Kermit Semibold" panose="020F0503040000060003" pitchFamily="34" charset="0"/>
            </a:endParaRPr>
          </a:p>
          <a:p>
            <a:r>
              <a:rPr lang="en-US" sz="2900" b="1" dirty="0">
                <a:solidFill>
                  <a:srgbClr val="FF6600"/>
                </a:solidFill>
                <a:latin typeface="Kermit Semibold" panose="020F0503040000060003" pitchFamily="34" charset="0"/>
              </a:rPr>
              <a:t>Personal courage </a:t>
            </a:r>
            <a:r>
              <a:rPr lang="en-US" sz="2900" dirty="0">
                <a:latin typeface="Kermit Semibold" panose="020F0503040000060003" pitchFamily="34" charset="0"/>
              </a:rPr>
              <a:t>being brave enough to try new things, do the right thing, or handle difficult</a:t>
            </a:r>
          </a:p>
          <a:p>
            <a:pPr marL="0" indent="0">
              <a:buNone/>
            </a:pPr>
            <a:r>
              <a:rPr lang="en-US" sz="2900" dirty="0">
                <a:latin typeface="Kermit Semibold" panose="020F0503040000060003" pitchFamily="34" charset="0"/>
              </a:rPr>
              <a:t>    situations, even when we feel scared, nervous, or uncomfortable. It is not about having no</a:t>
            </a:r>
          </a:p>
          <a:p>
            <a:pPr marL="0" indent="0">
              <a:buNone/>
            </a:pPr>
            <a:r>
              <a:rPr lang="en-US" sz="2900" dirty="0">
                <a:latin typeface="Kermit Semibold" panose="020F0503040000060003" pitchFamily="34" charset="0"/>
              </a:rPr>
              <a:t>    fear, but rather pushing through fear to act, learn, and grow.</a:t>
            </a:r>
          </a:p>
          <a:p>
            <a:pPr marL="0" indent="0">
              <a:buNone/>
            </a:pPr>
            <a:endParaRPr lang="en-US" sz="2900" dirty="0">
              <a:solidFill>
                <a:schemeClr val="accent3"/>
              </a:solidFill>
              <a:latin typeface="Kermit Semibold" panose="020F0503040000060003" pitchFamily="34" charset="0"/>
            </a:endParaRPr>
          </a:p>
          <a:p>
            <a:r>
              <a:rPr lang="en-US" sz="2900" dirty="0">
                <a:solidFill>
                  <a:srgbClr val="FF6600"/>
                </a:solidFill>
                <a:latin typeface="Kermit Semibold" panose="020F0503040000060003" pitchFamily="34" charset="0"/>
              </a:rPr>
              <a:t>Physical courage</a:t>
            </a:r>
            <a:r>
              <a:rPr lang="en-US" sz="2900" dirty="0">
                <a:solidFill>
                  <a:schemeClr val="tx2"/>
                </a:solidFill>
                <a:latin typeface="Kermit Semibold" panose="020F0503040000060003" pitchFamily="34" charset="0"/>
              </a:rPr>
              <a:t>,</a:t>
            </a:r>
            <a:r>
              <a:rPr lang="en-US" sz="2900" dirty="0">
                <a:solidFill>
                  <a:srgbClr val="FF9900"/>
                </a:solidFill>
                <a:latin typeface="Kermit Semibold" panose="020F0503040000060003" pitchFamily="34" charset="0"/>
              </a:rPr>
              <a:t> </a:t>
            </a:r>
            <a:r>
              <a:rPr lang="en-US" sz="2900" dirty="0">
                <a:latin typeface="Kermit Semibold" panose="020F0503040000060003" pitchFamily="34" charset="0"/>
              </a:rPr>
              <a:t>is about  facing a challenge with your body. For example, learning to ride a</a:t>
            </a:r>
          </a:p>
          <a:p>
            <a:pPr marL="0" indent="0">
              <a:buNone/>
            </a:pPr>
            <a:r>
              <a:rPr lang="en-US" sz="2900" dirty="0">
                <a:latin typeface="Kermit Semibold" panose="020F0503040000060003" pitchFamily="34" charset="0"/>
              </a:rPr>
              <a:t>    bike, trying a new game, or jumping into the pool. If something doesn’t work, you try again!</a:t>
            </a:r>
          </a:p>
          <a:p>
            <a:pPr marL="0" indent="0">
              <a:buNone/>
            </a:pPr>
            <a:endParaRPr lang="en-US" sz="2900" dirty="0">
              <a:solidFill>
                <a:srgbClr val="FF6600"/>
              </a:solidFill>
              <a:latin typeface="Kermit Semibold" panose="020F0503040000060003" pitchFamily="34" charset="0"/>
            </a:endParaRPr>
          </a:p>
          <a:p>
            <a:r>
              <a:rPr lang="en-US" sz="2900" dirty="0">
                <a:solidFill>
                  <a:srgbClr val="FF6600"/>
                </a:solidFill>
                <a:latin typeface="Kermit Semibold" panose="020F0503040000060003" pitchFamily="34" charset="0"/>
              </a:rPr>
              <a:t> Moral courage </a:t>
            </a:r>
            <a:r>
              <a:rPr lang="en-US" sz="2900" dirty="0">
                <a:latin typeface="Kermit Semibold" panose="020F0503040000060003" pitchFamily="34" charset="0"/>
              </a:rPr>
              <a:t>means being brave enough to do what is </a:t>
            </a:r>
            <a:r>
              <a:rPr lang="en-US" sz="2900" u="sng" dirty="0">
                <a:latin typeface="Kermit Semibold" panose="020F0503040000060003" pitchFamily="34" charset="0"/>
              </a:rPr>
              <a:t>right, even when it feels scary</a:t>
            </a:r>
          </a:p>
          <a:p>
            <a:pPr marL="0" indent="0">
              <a:buNone/>
            </a:pPr>
            <a:r>
              <a:rPr lang="en-US" sz="2900" dirty="0">
                <a:latin typeface="Kermit Semibold" panose="020F0503040000060003" pitchFamily="34" charset="0"/>
              </a:rPr>
              <a:t>     </a:t>
            </a:r>
            <a:r>
              <a:rPr lang="en-US" sz="2900" u="sng" dirty="0">
                <a:latin typeface="Kermit Semibold" panose="020F0503040000060003" pitchFamily="34" charset="0"/>
              </a:rPr>
              <a:t>or hard.</a:t>
            </a:r>
            <a:r>
              <a:rPr lang="en-US" sz="2900" dirty="0">
                <a:latin typeface="Kermit Semibold" panose="020F0503040000060003" pitchFamily="34" charset="0"/>
              </a:rPr>
              <a:t> It is about speaking up and taking action when something is unfair or wrong.  </a:t>
            </a:r>
          </a:p>
          <a:p>
            <a:pPr marL="0" indent="0">
              <a:buNone/>
            </a:pPr>
            <a:r>
              <a:rPr lang="en-US" sz="2900" dirty="0">
                <a:latin typeface="Kermit Semibold" panose="020F0503040000060003" pitchFamily="34" charset="0"/>
              </a:rPr>
              <a:t>    Sometimes, this can be difficult because others might disagree, criticize, or leave you out. </a:t>
            </a:r>
          </a:p>
          <a:p>
            <a:pPr marL="0" indent="0">
              <a:buNone/>
            </a:pPr>
            <a:r>
              <a:rPr lang="en-US" sz="2900" b="1" dirty="0">
                <a:latin typeface="Kermit Semibold" panose="020F0503040000060003" pitchFamily="34" charset="0"/>
              </a:rPr>
              <a:t>    </a:t>
            </a:r>
            <a:r>
              <a:rPr lang="en-US" sz="2900" b="1" u="sng" dirty="0">
                <a:latin typeface="Kermit Semibold" panose="020F0503040000060003" pitchFamily="34" charset="0"/>
              </a:rPr>
              <a:t>It means standing up for fairness honesty, and doing the right thing, no matter what </a:t>
            </a:r>
          </a:p>
          <a:p>
            <a:pPr marL="0" indent="0">
              <a:buNone/>
            </a:pPr>
            <a:r>
              <a:rPr lang="en-US" sz="2900" b="1" dirty="0">
                <a:latin typeface="Kermit Semibold" panose="020F0503040000060003" pitchFamily="34" charset="0"/>
              </a:rPr>
              <a:t>  </a:t>
            </a:r>
            <a:r>
              <a:rPr lang="en-US" sz="2900" dirty="0">
                <a:latin typeface="Kermit Semibold" panose="020F0503040000060003" pitchFamily="34" charset="0"/>
              </a:rPr>
              <a:t>  </a:t>
            </a:r>
            <a:r>
              <a:rPr lang="en-US" sz="2900" b="1" u="sng" dirty="0">
                <a:latin typeface="Kermit Semibold" panose="020F0503040000060003" pitchFamily="34" charset="0"/>
              </a:rPr>
              <a:t>others may think. </a:t>
            </a:r>
            <a:br>
              <a:rPr lang="en-US" sz="1900" b="1" u="sng" dirty="0">
                <a:latin typeface="Kermit Semibold" panose="020F0503040000060003" pitchFamily="34" charset="0"/>
              </a:rPr>
            </a:br>
            <a:endParaRPr lang="en-US" sz="1900" b="1" u="sng" dirty="0">
              <a:latin typeface="Kermit Semibold" panose="020F0503040000060003" pitchFamily="34" charset="0"/>
            </a:endParaRPr>
          </a:p>
        </p:txBody>
      </p:sp>
      <p:pic>
        <p:nvPicPr>
          <p:cNvPr id="8" name="Picture 7">
            <a:extLst>
              <a:ext uri="{FF2B5EF4-FFF2-40B4-BE49-F238E27FC236}">
                <a16:creationId xmlns:a16="http://schemas.microsoft.com/office/drawing/2014/main" id="{E056B4F3-2B54-E3A8-6AEB-6EE1CDBAFBB0}"/>
              </a:ext>
            </a:extLst>
          </p:cNvPr>
          <p:cNvPicPr>
            <a:picLocks noChangeAspect="1"/>
          </p:cNvPicPr>
          <p:nvPr/>
        </p:nvPicPr>
        <p:blipFill>
          <a:blip r:embed="rId3"/>
          <a:stretch>
            <a:fillRect/>
          </a:stretch>
        </p:blipFill>
        <p:spPr>
          <a:xfrm>
            <a:off x="10356773" y="-1"/>
            <a:ext cx="1731684" cy="2251189"/>
          </a:xfrm>
          <a:prstGeom prst="rect">
            <a:avLst/>
          </a:prstGeom>
        </p:spPr>
      </p:pic>
      <p:pic>
        <p:nvPicPr>
          <p:cNvPr id="10" name="Picture 9">
            <a:extLst>
              <a:ext uri="{FF2B5EF4-FFF2-40B4-BE49-F238E27FC236}">
                <a16:creationId xmlns:a16="http://schemas.microsoft.com/office/drawing/2014/main" id="{37CFF21A-4956-8D17-9AED-CF65BE9FBD69}"/>
              </a:ext>
            </a:extLst>
          </p:cNvPr>
          <p:cNvPicPr>
            <a:picLocks noChangeAspect="1"/>
          </p:cNvPicPr>
          <p:nvPr/>
        </p:nvPicPr>
        <p:blipFill>
          <a:blip r:embed="rId3"/>
          <a:stretch>
            <a:fillRect/>
          </a:stretch>
        </p:blipFill>
        <p:spPr>
          <a:xfrm>
            <a:off x="10393217" y="1911282"/>
            <a:ext cx="1731684" cy="2251190"/>
          </a:xfrm>
          <a:prstGeom prst="rect">
            <a:avLst/>
          </a:prstGeom>
        </p:spPr>
      </p:pic>
      <p:pic>
        <p:nvPicPr>
          <p:cNvPr id="11" name="Picture 10">
            <a:extLst>
              <a:ext uri="{FF2B5EF4-FFF2-40B4-BE49-F238E27FC236}">
                <a16:creationId xmlns:a16="http://schemas.microsoft.com/office/drawing/2014/main" id="{732358D0-FFC7-9EC6-51F2-ABA6DF780150}"/>
              </a:ext>
            </a:extLst>
          </p:cNvPr>
          <p:cNvPicPr>
            <a:picLocks noChangeAspect="1"/>
          </p:cNvPicPr>
          <p:nvPr/>
        </p:nvPicPr>
        <p:blipFill>
          <a:blip r:embed="rId4"/>
          <a:srcRect b="8073"/>
          <a:stretch>
            <a:fillRect/>
          </a:stretch>
        </p:blipFill>
        <p:spPr>
          <a:xfrm>
            <a:off x="10393217" y="3507086"/>
            <a:ext cx="1768128" cy="2298987"/>
          </a:xfrm>
          <a:prstGeom prst="rect">
            <a:avLst/>
          </a:prstGeom>
        </p:spPr>
      </p:pic>
      <p:sp>
        <p:nvSpPr>
          <p:cNvPr id="6" name="TextBox 5">
            <a:extLst>
              <a:ext uri="{FF2B5EF4-FFF2-40B4-BE49-F238E27FC236}">
                <a16:creationId xmlns:a16="http://schemas.microsoft.com/office/drawing/2014/main" id="{1714AC2A-C607-4B36-9469-131A8147185F}"/>
              </a:ext>
            </a:extLst>
          </p:cNvPr>
          <p:cNvSpPr txBox="1"/>
          <p:nvPr/>
        </p:nvSpPr>
        <p:spPr>
          <a:xfrm>
            <a:off x="1064659" y="1820301"/>
            <a:ext cx="8684491" cy="861774"/>
          </a:xfrm>
          <a:prstGeom prst="rect">
            <a:avLst/>
          </a:prstGeom>
          <a:solidFill>
            <a:srgbClr val="FF6600"/>
          </a:solidFill>
        </p:spPr>
        <p:txBody>
          <a:bodyPr wrap="square" rtlCol="0">
            <a:spAutoFit/>
          </a:bodyPr>
          <a:lstStyle/>
          <a:p>
            <a:pPr algn="ctr"/>
            <a:r>
              <a:rPr lang="en-US" sz="1600" dirty="0">
                <a:solidFill>
                  <a:schemeClr val="bg2"/>
                </a:solidFill>
                <a:latin typeface="Kermit Semibold" panose="020F0503040000060003" pitchFamily="34" charset="0"/>
              </a:rPr>
              <a:t>The ability to do something dangerous, or to face pain or opposition, without showing </a:t>
            </a:r>
          </a:p>
          <a:p>
            <a:pPr algn="ctr"/>
            <a:r>
              <a:rPr lang="en-US" sz="1600" dirty="0">
                <a:solidFill>
                  <a:schemeClr val="bg2"/>
                </a:solidFill>
                <a:latin typeface="Kermit Semibold" panose="020F0503040000060003" pitchFamily="34" charset="0"/>
              </a:rPr>
              <a:t>    fear; it is defined as bravery. It often signifies the strength of mind to carry on in </a:t>
            </a:r>
          </a:p>
          <a:p>
            <a:pPr algn="ctr"/>
            <a:r>
              <a:rPr lang="en-US" sz="1600" dirty="0">
                <a:solidFill>
                  <a:schemeClr val="bg2"/>
                </a:solidFill>
                <a:latin typeface="Kermit Semibold" panose="020F0503040000060003" pitchFamily="34" charset="0"/>
              </a:rPr>
              <a:t>    spite of danger, pain, or difficult circumstances.</a:t>
            </a:r>
            <a:endParaRPr lang="en-US" sz="1600" dirty="0"/>
          </a:p>
        </p:txBody>
      </p:sp>
      <p:sp>
        <p:nvSpPr>
          <p:cNvPr id="7" name="Arrow: Right 6">
            <a:extLst>
              <a:ext uri="{FF2B5EF4-FFF2-40B4-BE49-F238E27FC236}">
                <a16:creationId xmlns:a16="http://schemas.microsoft.com/office/drawing/2014/main" id="{A1E09902-536B-E2C0-7749-8D2C8C66EC1D}"/>
              </a:ext>
            </a:extLst>
          </p:cNvPr>
          <p:cNvSpPr/>
          <p:nvPr/>
        </p:nvSpPr>
        <p:spPr>
          <a:xfrm>
            <a:off x="7131599" y="273197"/>
            <a:ext cx="932050" cy="525026"/>
          </a:xfrm>
          <a:prstGeom prst="rightArrow">
            <a:avLst/>
          </a:prstGeom>
          <a:solidFill>
            <a:schemeClr val="accent6">
              <a:lumMod val="20000"/>
              <a:lumOff val="80000"/>
            </a:schemeClr>
          </a:solidFill>
          <a:ln w="1905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6600"/>
                </a:solidFill>
              </a:ln>
            </a:endParaRPr>
          </a:p>
        </p:txBody>
      </p:sp>
      <p:pic>
        <p:nvPicPr>
          <p:cNvPr id="18" name="Picture 17">
            <a:extLst>
              <a:ext uri="{FF2B5EF4-FFF2-40B4-BE49-F238E27FC236}">
                <a16:creationId xmlns:a16="http://schemas.microsoft.com/office/drawing/2014/main" id="{36F3A0CD-B772-C62E-5064-8997C57C5C7C}"/>
              </a:ext>
            </a:extLst>
          </p:cNvPr>
          <p:cNvPicPr>
            <a:picLocks noChangeAspect="1"/>
          </p:cNvPicPr>
          <p:nvPr/>
        </p:nvPicPr>
        <p:blipFill>
          <a:blip r:embed="rId5"/>
          <a:stretch>
            <a:fillRect/>
          </a:stretch>
        </p:blipFill>
        <p:spPr>
          <a:xfrm>
            <a:off x="9399618" y="273197"/>
            <a:ext cx="957155" cy="579170"/>
          </a:xfrm>
          <a:prstGeom prst="rect">
            <a:avLst/>
          </a:prstGeom>
        </p:spPr>
      </p:pic>
      <p:pic>
        <p:nvPicPr>
          <p:cNvPr id="20" name="Picture 19">
            <a:extLst>
              <a:ext uri="{FF2B5EF4-FFF2-40B4-BE49-F238E27FC236}">
                <a16:creationId xmlns:a16="http://schemas.microsoft.com/office/drawing/2014/main" id="{1153D1BA-6BB7-6060-C708-D22D388B8303}"/>
              </a:ext>
            </a:extLst>
          </p:cNvPr>
          <p:cNvPicPr>
            <a:picLocks noChangeAspect="1"/>
          </p:cNvPicPr>
          <p:nvPr/>
        </p:nvPicPr>
        <p:blipFill>
          <a:blip r:embed="rId5"/>
          <a:stretch>
            <a:fillRect/>
          </a:stretch>
        </p:blipFill>
        <p:spPr>
          <a:xfrm>
            <a:off x="8262560" y="273197"/>
            <a:ext cx="957155" cy="579170"/>
          </a:xfrm>
          <a:prstGeom prst="rect">
            <a:avLst/>
          </a:prstGeom>
        </p:spPr>
      </p:pic>
    </p:spTree>
    <p:extLst>
      <p:ext uri="{BB962C8B-B14F-4D97-AF65-F5344CB8AC3E}">
        <p14:creationId xmlns:p14="http://schemas.microsoft.com/office/powerpoint/2010/main" val="4293884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E8371-DB6D-EF20-05F4-DBD31DA4F0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AAB1963-C1B4-D1AE-8E5C-398BD40852D5}"/>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4" name="Table 13">
            <a:extLst>
              <a:ext uri="{FF2B5EF4-FFF2-40B4-BE49-F238E27FC236}">
                <a16:creationId xmlns:a16="http://schemas.microsoft.com/office/drawing/2014/main" id="{5252092A-1071-D068-F135-D8FB0A27ED15}"/>
              </a:ext>
            </a:extLst>
          </p:cNvPr>
          <p:cNvGraphicFramePr>
            <a:graphicFrameLocks noGrp="1"/>
          </p:cNvGraphicFramePr>
          <p:nvPr>
            <p:extLst>
              <p:ext uri="{D42A27DB-BD31-4B8C-83A1-F6EECF244321}">
                <p14:modId xmlns:p14="http://schemas.microsoft.com/office/powerpoint/2010/main" val="544021186"/>
              </p:ext>
            </p:extLst>
          </p:nvPr>
        </p:nvGraphicFramePr>
        <p:xfrm>
          <a:off x="2175350" y="999581"/>
          <a:ext cx="8899968" cy="5462506"/>
        </p:xfrm>
        <a:graphic>
          <a:graphicData uri="http://schemas.openxmlformats.org/drawingml/2006/table">
            <a:tbl>
              <a:tblPr firstRow="1" bandRow="1">
                <a:tableStyleId>{5940675A-B579-460E-94D1-54222C63F5DA}</a:tableStyleId>
              </a:tblPr>
              <a:tblGrid>
                <a:gridCol w="2224992">
                  <a:extLst>
                    <a:ext uri="{9D8B030D-6E8A-4147-A177-3AD203B41FA5}">
                      <a16:colId xmlns:a16="http://schemas.microsoft.com/office/drawing/2014/main" val="4139041963"/>
                    </a:ext>
                  </a:extLst>
                </a:gridCol>
                <a:gridCol w="2224992">
                  <a:extLst>
                    <a:ext uri="{9D8B030D-6E8A-4147-A177-3AD203B41FA5}">
                      <a16:colId xmlns:a16="http://schemas.microsoft.com/office/drawing/2014/main" val="1184825685"/>
                    </a:ext>
                  </a:extLst>
                </a:gridCol>
                <a:gridCol w="2224992">
                  <a:extLst>
                    <a:ext uri="{9D8B030D-6E8A-4147-A177-3AD203B41FA5}">
                      <a16:colId xmlns:a16="http://schemas.microsoft.com/office/drawing/2014/main" val="2534812993"/>
                    </a:ext>
                  </a:extLst>
                </a:gridCol>
                <a:gridCol w="2224992">
                  <a:extLst>
                    <a:ext uri="{9D8B030D-6E8A-4147-A177-3AD203B41FA5}">
                      <a16:colId xmlns:a16="http://schemas.microsoft.com/office/drawing/2014/main" val="2988635447"/>
                    </a:ext>
                  </a:extLst>
                </a:gridCol>
              </a:tblGrid>
              <a:tr h="15428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Kermit Semibold" panose="020F0503040000060003" pitchFamily="34" charset="0"/>
                          <a:ea typeface="+mn-ea"/>
                          <a:cs typeface="+mn-cs"/>
                        </a:rPr>
                        <a:t>Greet others, not only my friends.</a:t>
                      </a: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Kermit Semibold" panose="020F0503040000060003" pitchFamily="34" charset="0"/>
                          <a:ea typeface="+mn-ea"/>
                          <a:cs typeface="+mn-cs"/>
                        </a:rPr>
                        <a:t>Share a smile and make eye contact with others. </a:t>
                      </a: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Kermit Semibold" panose="020F0503040000060003" pitchFamily="34" charset="0"/>
                          <a:ea typeface="+mn-ea"/>
                          <a:cs typeface="Dreaming Outloud Pro" panose="020F0502020204030204" pitchFamily="66" charset="0"/>
                        </a:rPr>
                        <a:t>Respect differences, choices, decisions + opinions.</a:t>
                      </a: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Kermit Semibold" panose="020F0503040000060003" pitchFamily="34" charset="0"/>
                          <a:ea typeface="+mn-ea"/>
                          <a:cs typeface="+mn-cs"/>
                        </a:rPr>
                        <a:t>Help because you can.</a:t>
                      </a: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txBody>
                  <a:tcPr/>
                </a:tc>
                <a:extLst>
                  <a:ext uri="{0D108BD9-81ED-4DB2-BD59-A6C34878D82A}">
                    <a16:rowId xmlns:a16="http://schemas.microsoft.com/office/drawing/2014/main" val="3281799700"/>
                  </a:ext>
                </a:extLst>
              </a:tr>
              <a:tr h="1832093">
                <a:tc>
                  <a:txBody>
                    <a:bodyPr/>
                    <a:lstStyle/>
                    <a:p>
                      <a:pPr algn="ctr"/>
                      <a:r>
                        <a:rPr lang="en-US" sz="1600" dirty="0">
                          <a:latin typeface="Kermit Semibold" panose="020F0503040000060003" pitchFamily="34" charset="0"/>
                        </a:rPr>
                        <a:t>Spread joy and cheerfulness. </a:t>
                      </a: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txBody>
                  <a:tcPr/>
                </a:tc>
                <a:tc>
                  <a:txBody>
                    <a:bodyPr/>
                    <a:lstStyle/>
                    <a:p>
                      <a:pPr algn="ctr"/>
                      <a:r>
                        <a:rPr lang="en-US" sz="1600" dirty="0">
                          <a:latin typeface="Kermit Semibold" panose="020F0503040000060003" pitchFamily="34" charset="0"/>
                        </a:rPr>
                        <a:t>Show or explain  something carefully and with patience. </a:t>
                      </a:r>
                    </a:p>
                  </a:txBody>
                  <a:tcPr/>
                </a:tc>
                <a:tc>
                  <a:txBody>
                    <a:bodyPr/>
                    <a:lstStyle/>
                    <a:p>
                      <a:pPr algn="ctr"/>
                      <a:r>
                        <a:rPr lang="en-US" sz="1600" dirty="0">
                          <a:latin typeface="Kermit Semibold" panose="020F0503040000060003" pitchFamily="34" charset="0"/>
                        </a:rPr>
                        <a:t>Be welcoming and friendly especially to new people in school. </a:t>
                      </a: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txBody>
                  <a:tcPr/>
                </a:tc>
                <a:tc>
                  <a:txBody>
                    <a:bodyPr/>
                    <a:lstStyle/>
                    <a:p>
                      <a:pPr algn="ctr"/>
                      <a:r>
                        <a:rPr lang="en-US" sz="1600" dirty="0">
                          <a:latin typeface="Kermit Semibold" panose="020F0503040000060003" pitchFamily="34" charset="0"/>
                        </a:rPr>
                        <a:t>Pair up with someone who needs a partner without being asked.</a:t>
                      </a:r>
                    </a:p>
                  </a:txBody>
                  <a:tcPr/>
                </a:tc>
                <a:extLst>
                  <a:ext uri="{0D108BD9-81ED-4DB2-BD59-A6C34878D82A}">
                    <a16:rowId xmlns:a16="http://schemas.microsoft.com/office/drawing/2014/main" val="3894287515"/>
                  </a:ext>
                </a:extLst>
              </a:tr>
              <a:tr h="1832093">
                <a:tc>
                  <a:txBody>
                    <a:bodyPr/>
                    <a:lstStyle/>
                    <a:p>
                      <a:pPr algn="ctr"/>
                      <a:r>
                        <a:rPr lang="en-US" sz="1600" dirty="0">
                          <a:latin typeface="Kermit Semibold" panose="020F0503040000060003" pitchFamily="34" charset="0"/>
                        </a:rPr>
                        <a:t>Introduce a new person to your friendship group. </a:t>
                      </a: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Kermit Semibold" panose="020F0503040000060003" pitchFamily="34" charset="0"/>
                        </a:rPr>
                        <a:t>Stand up for someone who is being bullied or treated unfairly.</a:t>
                      </a: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Kermit Semibold" panose="020F0503040000060003" pitchFamily="34" charset="0"/>
                        </a:rPr>
                        <a:t>Offer support, encouragement + praise to those in need of a boost. </a:t>
                      </a: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Kermit Semibold" panose="020F0503040000060003" pitchFamily="34" charset="0"/>
                        </a:rPr>
                        <a:t>Solve a problem or find an adult who can help.</a:t>
                      </a:r>
                    </a:p>
                    <a:p>
                      <a:pPr algn="ctr"/>
                      <a:endParaRPr lang="en-US" sz="1600" dirty="0">
                        <a:latin typeface="Kermit Semibold" panose="020F0503040000060003" pitchFamily="34" charset="0"/>
                      </a:endParaRPr>
                    </a:p>
                  </a:txBody>
                  <a:tcPr/>
                </a:tc>
                <a:extLst>
                  <a:ext uri="{0D108BD9-81ED-4DB2-BD59-A6C34878D82A}">
                    <a16:rowId xmlns:a16="http://schemas.microsoft.com/office/drawing/2014/main" val="1222047818"/>
                  </a:ext>
                </a:extLst>
              </a:tr>
            </a:tbl>
          </a:graphicData>
        </a:graphic>
      </p:graphicFrame>
      <p:pic>
        <p:nvPicPr>
          <p:cNvPr id="15" name="Picture 14">
            <a:extLst>
              <a:ext uri="{FF2B5EF4-FFF2-40B4-BE49-F238E27FC236}">
                <a16:creationId xmlns:a16="http://schemas.microsoft.com/office/drawing/2014/main" id="{62079F83-3D71-9339-B4D0-21BF60CF6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64" t="45927" r="77199" b="21481"/>
          <a:stretch>
            <a:fillRect/>
          </a:stretch>
        </p:blipFill>
        <p:spPr bwMode="auto">
          <a:xfrm>
            <a:off x="2961770" y="1636110"/>
            <a:ext cx="1305660" cy="1104188"/>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76201A68-B65D-7B2F-1B0C-70EE7FA6B0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05" t="47778" r="78241" b="24074"/>
          <a:stretch>
            <a:fillRect/>
          </a:stretch>
        </p:blipFill>
        <p:spPr bwMode="auto">
          <a:xfrm>
            <a:off x="5040052" y="1893030"/>
            <a:ext cx="989932" cy="875572"/>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B881AEA6-FA9B-6AEB-A781-A81B3A136DD7}"/>
              </a:ext>
            </a:extLst>
          </p:cNvPr>
          <p:cNvPicPr>
            <a:picLocks noChangeAspect="1"/>
          </p:cNvPicPr>
          <p:nvPr/>
        </p:nvPicPr>
        <p:blipFill>
          <a:blip r:embed="rId5"/>
          <a:stretch>
            <a:fillRect/>
          </a:stretch>
        </p:blipFill>
        <p:spPr>
          <a:xfrm>
            <a:off x="7801073" y="1831375"/>
            <a:ext cx="989932" cy="891694"/>
          </a:xfrm>
          <a:prstGeom prst="rect">
            <a:avLst/>
          </a:prstGeom>
        </p:spPr>
      </p:pic>
      <p:pic>
        <p:nvPicPr>
          <p:cNvPr id="19" name="Picture 18">
            <a:extLst>
              <a:ext uri="{FF2B5EF4-FFF2-40B4-BE49-F238E27FC236}">
                <a16:creationId xmlns:a16="http://schemas.microsoft.com/office/drawing/2014/main" id="{80837302-9B01-1DBE-0F2B-F240238D1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90" t="43704" r="78125" b="19629"/>
          <a:stretch>
            <a:fillRect/>
          </a:stretch>
        </p:blipFill>
        <p:spPr bwMode="auto">
          <a:xfrm>
            <a:off x="9611054" y="1637396"/>
            <a:ext cx="504825" cy="693420"/>
          </a:xfrm>
          <a:prstGeom prst="rect">
            <a:avLst/>
          </a:prstGeom>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549CB07E-C1F6-B8A3-C170-8503BB6E00F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71921" y="1955540"/>
            <a:ext cx="639133" cy="693420"/>
          </a:xfrm>
          <a:prstGeom prst="rect">
            <a:avLst/>
          </a:prstGeom>
          <a:noFill/>
        </p:spPr>
      </p:pic>
      <p:pic>
        <p:nvPicPr>
          <p:cNvPr id="21" name="Picture 20">
            <a:extLst>
              <a:ext uri="{FF2B5EF4-FFF2-40B4-BE49-F238E27FC236}">
                <a16:creationId xmlns:a16="http://schemas.microsoft.com/office/drawing/2014/main" id="{C74643E9-8933-3C42-C21D-9D947110DE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111" t="44815" r="78356" b="22222"/>
          <a:stretch>
            <a:fillRect/>
          </a:stretch>
        </p:blipFill>
        <p:spPr bwMode="auto">
          <a:xfrm>
            <a:off x="10101316" y="1829164"/>
            <a:ext cx="798195" cy="781050"/>
          </a:xfrm>
          <a:prstGeom prst="rect">
            <a:avLst/>
          </a:prstGeom>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7338FD02-0592-27A8-13B5-819BC08F0A63}"/>
              </a:ext>
            </a:extLst>
          </p:cNvPr>
          <p:cNvPicPr>
            <a:picLocks noChangeAspect="1"/>
          </p:cNvPicPr>
          <p:nvPr/>
        </p:nvPicPr>
        <p:blipFill>
          <a:blip r:embed="rId9"/>
          <a:stretch>
            <a:fillRect/>
          </a:stretch>
        </p:blipFill>
        <p:spPr>
          <a:xfrm>
            <a:off x="2672518" y="3376827"/>
            <a:ext cx="1104188" cy="1104188"/>
          </a:xfrm>
          <a:prstGeom prst="rect">
            <a:avLst/>
          </a:prstGeom>
        </p:spPr>
      </p:pic>
      <p:pic>
        <p:nvPicPr>
          <p:cNvPr id="24" name="Picture 23">
            <a:extLst>
              <a:ext uri="{FF2B5EF4-FFF2-40B4-BE49-F238E27FC236}">
                <a16:creationId xmlns:a16="http://schemas.microsoft.com/office/drawing/2014/main" id="{11E7F179-DD2C-03FD-3EA6-13DFFF8DEF0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690" t="46666" r="77431" b="23877"/>
          <a:stretch>
            <a:fillRect/>
          </a:stretch>
        </p:blipFill>
        <p:spPr bwMode="auto">
          <a:xfrm>
            <a:off x="4969768" y="3604919"/>
            <a:ext cx="1158444" cy="980257"/>
          </a:xfrm>
          <a:prstGeom prst="rect">
            <a:avLst/>
          </a:prstGeom>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D8569AC8-5B4D-654C-28B2-BC303B6E5A2A}"/>
              </a:ext>
            </a:extLst>
          </p:cNvPr>
          <p:cNvPicPr>
            <a:picLocks noChangeAspect="1"/>
          </p:cNvPicPr>
          <p:nvPr/>
        </p:nvPicPr>
        <p:blipFill>
          <a:blip r:embed="rId11"/>
          <a:stretch>
            <a:fillRect/>
          </a:stretch>
        </p:blipFill>
        <p:spPr>
          <a:xfrm>
            <a:off x="7151949" y="3736578"/>
            <a:ext cx="909215" cy="848598"/>
          </a:xfrm>
          <a:prstGeom prst="rect">
            <a:avLst/>
          </a:prstGeom>
        </p:spPr>
      </p:pic>
      <p:pic>
        <p:nvPicPr>
          <p:cNvPr id="30" name="Picture 29">
            <a:extLst>
              <a:ext uri="{FF2B5EF4-FFF2-40B4-BE49-F238E27FC236}">
                <a16:creationId xmlns:a16="http://schemas.microsoft.com/office/drawing/2014/main" id="{418E4D37-DA54-E203-1111-F50629324BEC}"/>
              </a:ext>
            </a:extLst>
          </p:cNvPr>
          <p:cNvPicPr>
            <a:picLocks noChangeAspect="1"/>
          </p:cNvPicPr>
          <p:nvPr/>
        </p:nvPicPr>
        <p:blipFill>
          <a:blip r:embed="rId12"/>
          <a:stretch>
            <a:fillRect/>
          </a:stretch>
        </p:blipFill>
        <p:spPr>
          <a:xfrm>
            <a:off x="9591660" y="3796850"/>
            <a:ext cx="849979" cy="824381"/>
          </a:xfrm>
          <a:prstGeom prst="rect">
            <a:avLst/>
          </a:prstGeom>
        </p:spPr>
      </p:pic>
      <p:pic>
        <p:nvPicPr>
          <p:cNvPr id="31" name="Picture 30">
            <a:extLst>
              <a:ext uri="{FF2B5EF4-FFF2-40B4-BE49-F238E27FC236}">
                <a16:creationId xmlns:a16="http://schemas.microsoft.com/office/drawing/2014/main" id="{B4BF6075-0B25-26BD-0AF8-E1ACFC76C9F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648" t="35376" r="78459" b="33703"/>
          <a:stretch>
            <a:fillRect/>
          </a:stretch>
        </p:blipFill>
        <p:spPr bwMode="auto">
          <a:xfrm>
            <a:off x="2672518" y="5508593"/>
            <a:ext cx="1042713" cy="923623"/>
          </a:xfrm>
          <a:prstGeom prst="rect">
            <a:avLst/>
          </a:prstGeom>
          <a:ln>
            <a:noFill/>
          </a:ln>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69BF7F28-021D-239D-C5A9-7218A97F43A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441" t="47187" r="78820" b="22593"/>
          <a:stretch>
            <a:fillRect/>
          </a:stretch>
        </p:blipFill>
        <p:spPr bwMode="auto">
          <a:xfrm>
            <a:off x="9220517" y="5515456"/>
            <a:ext cx="895362" cy="868177"/>
          </a:xfrm>
          <a:prstGeom prst="rect">
            <a:avLst/>
          </a:prstGeom>
          <a:ln>
            <a:noFill/>
          </a:ln>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E6A711CE-6EE9-F960-B4B9-BDD156C229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3221" t="52221" r="79628" b="27498"/>
          <a:stretch>
            <a:fillRect/>
          </a:stretch>
        </p:blipFill>
        <p:spPr bwMode="auto">
          <a:xfrm>
            <a:off x="7442319" y="5638733"/>
            <a:ext cx="895362" cy="793483"/>
          </a:xfrm>
          <a:prstGeom prst="rect">
            <a:avLst/>
          </a:prstGeom>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826601A9-9CC9-DDF1-CEFB-E5A39FCEB08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806" t="47778" r="77430" b="22963"/>
          <a:stretch>
            <a:fillRect/>
          </a:stretch>
        </p:blipFill>
        <p:spPr bwMode="auto">
          <a:xfrm>
            <a:off x="5357949" y="5756423"/>
            <a:ext cx="738051" cy="62721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ADBE6BE8-7A3A-085A-23B4-09BCC3B46217}"/>
              </a:ext>
            </a:extLst>
          </p:cNvPr>
          <p:cNvSpPr txBox="1"/>
          <p:nvPr/>
        </p:nvSpPr>
        <p:spPr>
          <a:xfrm>
            <a:off x="2011208" y="304356"/>
            <a:ext cx="9224842" cy="369332"/>
          </a:xfrm>
          <a:prstGeom prst="rect">
            <a:avLst/>
          </a:prstGeom>
          <a:solidFill>
            <a:schemeClr val="tx1"/>
          </a:solidFill>
        </p:spPr>
        <p:txBody>
          <a:bodyPr wrap="square" rtlCol="0">
            <a:spAutoFit/>
          </a:bodyPr>
          <a:lstStyle/>
          <a:p>
            <a:r>
              <a:rPr lang="en-US" dirty="0">
                <a:solidFill>
                  <a:srgbClr val="FFC000"/>
                </a:solidFill>
                <a:latin typeface="Kermit Semibold" panose="020F0503040000060003" pitchFamily="34" charset="0"/>
              </a:rPr>
              <a:t>Courageously kind deeds </a:t>
            </a:r>
            <a:r>
              <a:rPr lang="en-US" dirty="0">
                <a:solidFill>
                  <a:schemeClr val="bg1"/>
                </a:solidFill>
                <a:latin typeface="Kermit Semibold" panose="020F0503040000060003" pitchFamily="34" charset="0"/>
              </a:rPr>
              <a:t>are appreciated by everyone and remembered long after.</a:t>
            </a:r>
          </a:p>
        </p:txBody>
      </p:sp>
      <p:sp>
        <p:nvSpPr>
          <p:cNvPr id="7" name="Explosion: 14 Points 6">
            <a:extLst>
              <a:ext uri="{FF2B5EF4-FFF2-40B4-BE49-F238E27FC236}">
                <a16:creationId xmlns:a16="http://schemas.microsoft.com/office/drawing/2014/main" id="{1AF79985-9AA6-3F5B-D584-FF27603A8163}"/>
              </a:ext>
            </a:extLst>
          </p:cNvPr>
          <p:cNvSpPr/>
          <p:nvPr/>
        </p:nvSpPr>
        <p:spPr>
          <a:xfrm rot="21013046">
            <a:off x="-32080" y="1437822"/>
            <a:ext cx="3498029" cy="1967915"/>
          </a:xfrm>
          <a:prstGeom prst="irregularSeal2">
            <a:avLst/>
          </a:prstGeom>
          <a:solidFill>
            <a:schemeClr val="bg2">
              <a:lumMod val="85000"/>
            </a:schemeClr>
          </a:solidFill>
          <a:ln w="57150">
            <a:solidFill>
              <a:schemeClr val="tx2">
                <a:lumMod val="90000"/>
                <a:lumOff val="1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400" b="1" dirty="0">
                <a:solidFill>
                  <a:schemeClr val="tx1"/>
                </a:solidFill>
                <a:latin typeface="Kermit Semibold" panose="020F0503040000060003" pitchFamily="34" charset="0"/>
              </a:rPr>
              <a:t>Think of a time when someone helped you out of the blue.   </a:t>
            </a:r>
          </a:p>
        </p:txBody>
      </p:sp>
      <p:sp>
        <p:nvSpPr>
          <p:cNvPr id="8" name="Explosion: 14 Points 7">
            <a:extLst>
              <a:ext uri="{FF2B5EF4-FFF2-40B4-BE49-F238E27FC236}">
                <a16:creationId xmlns:a16="http://schemas.microsoft.com/office/drawing/2014/main" id="{81A5602C-35B0-20C1-6973-5C04B8EE071A}"/>
              </a:ext>
            </a:extLst>
          </p:cNvPr>
          <p:cNvSpPr/>
          <p:nvPr/>
        </p:nvSpPr>
        <p:spPr>
          <a:xfrm rot="21013046">
            <a:off x="53066" y="3565508"/>
            <a:ext cx="2694331" cy="1756235"/>
          </a:xfrm>
          <a:prstGeom prst="irregularSeal2">
            <a:avLst/>
          </a:prstGeom>
          <a:solidFill>
            <a:schemeClr val="tx1"/>
          </a:solidFill>
          <a:ln w="57150">
            <a:solidFill>
              <a:srgbClr val="FF99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b="1" dirty="0">
                <a:solidFill>
                  <a:schemeClr val="bg1"/>
                </a:solidFill>
                <a:latin typeface="Kermit Semibold" panose="020F0503040000060003" pitchFamily="34" charset="0"/>
              </a:rPr>
              <a:t>How did it make you feel? </a:t>
            </a:r>
          </a:p>
        </p:txBody>
      </p:sp>
      <p:pic>
        <p:nvPicPr>
          <p:cNvPr id="2" name="Picture 1">
            <a:extLst>
              <a:ext uri="{FF2B5EF4-FFF2-40B4-BE49-F238E27FC236}">
                <a16:creationId xmlns:a16="http://schemas.microsoft.com/office/drawing/2014/main" id="{E9CCB012-185D-CC1E-21E8-CF2E1A383CF2}"/>
              </a:ext>
            </a:extLst>
          </p:cNvPr>
          <p:cNvPicPr>
            <a:picLocks noChangeAspect="1"/>
          </p:cNvPicPr>
          <p:nvPr/>
        </p:nvPicPr>
        <p:blipFill rotWithShape="1">
          <a:blip r:embed="rId17"/>
          <a:srcRect l="22116" t="49572" r="55555" b="24445"/>
          <a:stretch>
            <a:fillRect/>
          </a:stretch>
        </p:blipFill>
        <p:spPr bwMode="auto">
          <a:xfrm>
            <a:off x="6750246" y="1930571"/>
            <a:ext cx="987784" cy="7183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6787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3CE95-6508-2F20-06F9-69A7DC1C011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1E27066-6A1F-99A1-DA33-2F3084331BB8}"/>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4" name="Table 13">
            <a:extLst>
              <a:ext uri="{FF2B5EF4-FFF2-40B4-BE49-F238E27FC236}">
                <a16:creationId xmlns:a16="http://schemas.microsoft.com/office/drawing/2014/main" id="{BE18CCEA-6926-E306-C24E-2C278BA734DC}"/>
              </a:ext>
            </a:extLst>
          </p:cNvPr>
          <p:cNvGraphicFramePr>
            <a:graphicFrameLocks noGrp="1"/>
          </p:cNvGraphicFramePr>
          <p:nvPr>
            <p:extLst>
              <p:ext uri="{D42A27DB-BD31-4B8C-83A1-F6EECF244321}">
                <p14:modId xmlns:p14="http://schemas.microsoft.com/office/powerpoint/2010/main" val="3310185626"/>
              </p:ext>
            </p:extLst>
          </p:nvPr>
        </p:nvGraphicFramePr>
        <p:xfrm>
          <a:off x="2175350" y="1175507"/>
          <a:ext cx="8899968" cy="5462506"/>
        </p:xfrm>
        <a:graphic>
          <a:graphicData uri="http://schemas.openxmlformats.org/drawingml/2006/table">
            <a:tbl>
              <a:tblPr firstRow="1" bandRow="1">
                <a:tableStyleId>{5940675A-B579-460E-94D1-54222C63F5DA}</a:tableStyleId>
              </a:tblPr>
              <a:tblGrid>
                <a:gridCol w="2224992">
                  <a:extLst>
                    <a:ext uri="{9D8B030D-6E8A-4147-A177-3AD203B41FA5}">
                      <a16:colId xmlns:a16="http://schemas.microsoft.com/office/drawing/2014/main" val="4139041963"/>
                    </a:ext>
                  </a:extLst>
                </a:gridCol>
                <a:gridCol w="2224992">
                  <a:extLst>
                    <a:ext uri="{9D8B030D-6E8A-4147-A177-3AD203B41FA5}">
                      <a16:colId xmlns:a16="http://schemas.microsoft.com/office/drawing/2014/main" val="1184825685"/>
                    </a:ext>
                  </a:extLst>
                </a:gridCol>
                <a:gridCol w="2224992">
                  <a:extLst>
                    <a:ext uri="{9D8B030D-6E8A-4147-A177-3AD203B41FA5}">
                      <a16:colId xmlns:a16="http://schemas.microsoft.com/office/drawing/2014/main" val="2534812993"/>
                    </a:ext>
                  </a:extLst>
                </a:gridCol>
                <a:gridCol w="2224992">
                  <a:extLst>
                    <a:ext uri="{9D8B030D-6E8A-4147-A177-3AD203B41FA5}">
                      <a16:colId xmlns:a16="http://schemas.microsoft.com/office/drawing/2014/main" val="2988635447"/>
                    </a:ext>
                  </a:extLst>
                </a:gridCol>
              </a:tblGrid>
              <a:tr h="15428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Kermit Semibold" panose="020F0503040000060003" pitchFamily="34" charset="0"/>
                          <a:ea typeface="+mn-ea"/>
                          <a:cs typeface="+mn-cs"/>
                        </a:rPr>
                        <a:t>Greet others, not only my friends.</a:t>
                      </a: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Kermit Semibold" panose="020F0503040000060003" pitchFamily="34" charset="0"/>
                          <a:ea typeface="+mn-ea"/>
                          <a:cs typeface="+mn-cs"/>
                        </a:rPr>
                        <a:t>Share a smile and make eye contact with others. </a:t>
                      </a: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Kermit Semibold" panose="020F0503040000060003" pitchFamily="34" charset="0"/>
                          <a:ea typeface="+mn-ea"/>
                          <a:cs typeface="Dreaming Outloud Pro" panose="020F0502020204030204" pitchFamily="66" charset="0"/>
                        </a:rPr>
                        <a:t>Respect differences, choices, decisions + opinions of others.</a:t>
                      </a: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Kermit Semibold" panose="020F0503040000060003" pitchFamily="34" charset="0"/>
                          <a:ea typeface="+mn-ea"/>
                          <a:cs typeface="+mn-cs"/>
                        </a:rPr>
                        <a:t>Help because you can.</a:t>
                      </a: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txBody>
                  <a:tcPr/>
                </a:tc>
                <a:extLst>
                  <a:ext uri="{0D108BD9-81ED-4DB2-BD59-A6C34878D82A}">
                    <a16:rowId xmlns:a16="http://schemas.microsoft.com/office/drawing/2014/main" val="3281799700"/>
                  </a:ext>
                </a:extLst>
              </a:tr>
              <a:tr h="1832093">
                <a:tc>
                  <a:txBody>
                    <a:bodyPr/>
                    <a:lstStyle/>
                    <a:p>
                      <a:pPr algn="ctr"/>
                      <a:r>
                        <a:rPr lang="en-US" sz="1600" dirty="0">
                          <a:latin typeface="Kermit Semibold" panose="020F0503040000060003" pitchFamily="34" charset="0"/>
                        </a:rPr>
                        <a:t>Spread joy and cheerfulness. </a:t>
                      </a: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txBody>
                  <a:tcPr/>
                </a:tc>
                <a:tc>
                  <a:txBody>
                    <a:bodyPr/>
                    <a:lstStyle/>
                    <a:p>
                      <a:pPr algn="ctr"/>
                      <a:r>
                        <a:rPr lang="en-US" sz="1600" dirty="0">
                          <a:latin typeface="Kermit Semibold" panose="020F0503040000060003" pitchFamily="34" charset="0"/>
                        </a:rPr>
                        <a:t>Show or explain  something carefully and with patience. </a:t>
                      </a:r>
                    </a:p>
                  </a:txBody>
                  <a:tcPr/>
                </a:tc>
                <a:tc>
                  <a:txBody>
                    <a:bodyPr/>
                    <a:lstStyle/>
                    <a:p>
                      <a:pPr algn="ctr"/>
                      <a:r>
                        <a:rPr lang="en-US" sz="1600" dirty="0">
                          <a:latin typeface="Kermit Semibold" panose="020F0503040000060003" pitchFamily="34" charset="0"/>
                        </a:rPr>
                        <a:t>Be welcoming and friendly especially to new people in school. </a:t>
                      </a: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txBody>
                  <a:tcPr/>
                </a:tc>
                <a:tc>
                  <a:txBody>
                    <a:bodyPr/>
                    <a:lstStyle/>
                    <a:p>
                      <a:pPr algn="ctr"/>
                      <a:r>
                        <a:rPr lang="en-US" sz="1600" dirty="0">
                          <a:latin typeface="Kermit Semibold" panose="020F0503040000060003" pitchFamily="34" charset="0"/>
                        </a:rPr>
                        <a:t>Pair up with someone who needs a partner without being asked.</a:t>
                      </a:r>
                    </a:p>
                  </a:txBody>
                  <a:tcPr/>
                </a:tc>
                <a:extLst>
                  <a:ext uri="{0D108BD9-81ED-4DB2-BD59-A6C34878D82A}">
                    <a16:rowId xmlns:a16="http://schemas.microsoft.com/office/drawing/2014/main" val="3894287515"/>
                  </a:ext>
                </a:extLst>
              </a:tr>
              <a:tr h="1832093">
                <a:tc>
                  <a:txBody>
                    <a:bodyPr/>
                    <a:lstStyle/>
                    <a:p>
                      <a:pPr algn="ctr"/>
                      <a:r>
                        <a:rPr lang="en-US" sz="1600" dirty="0">
                          <a:latin typeface="Kermit Semibold" panose="020F0503040000060003" pitchFamily="34" charset="0"/>
                        </a:rPr>
                        <a:t>Introduce a new person to your friendship group. </a:t>
                      </a: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Kermit Semibold" panose="020F0503040000060003" pitchFamily="34" charset="0"/>
                        </a:rPr>
                        <a:t>Stand up for someone who is being bullied or treated unfairly.</a:t>
                      </a:r>
                    </a:p>
                    <a:p>
                      <a:pPr algn="ctr"/>
                      <a:endParaRPr lang="en-US" sz="1600" dirty="0">
                        <a:latin typeface="Kermit Semibold" panose="020F0503040000060003" pitchFamily="34" charset="0"/>
                      </a:endParaRPr>
                    </a:p>
                  </a:txBody>
                  <a:tcPr/>
                </a:tc>
                <a:tc>
                  <a:txBody>
                    <a:bodyPr/>
                    <a:lstStyle/>
                    <a:p>
                      <a:pPr algn="ctr"/>
                      <a:r>
                        <a:rPr lang="en-US" sz="1600" dirty="0">
                          <a:latin typeface="Kermit Semibold" panose="020F0503040000060003" pitchFamily="34" charset="0"/>
                        </a:rPr>
                        <a:t>Offer support, encouragement + praise to those in need of a boost. </a:t>
                      </a:r>
                    </a:p>
                    <a:p>
                      <a:pPr algn="ctr"/>
                      <a:endParaRPr lang="en-US" sz="1600" dirty="0">
                        <a:latin typeface="Kermit Semibold" panose="020F05030400000600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Kermit Semibold" panose="020F0503040000060003" pitchFamily="34" charset="0"/>
                        </a:rPr>
                        <a:t>Solve a problem or find an adult who can help.</a:t>
                      </a:r>
                    </a:p>
                    <a:p>
                      <a:pPr algn="ctr"/>
                      <a:endParaRPr lang="en-US" sz="1600" dirty="0">
                        <a:latin typeface="Kermit Semibold" panose="020F0503040000060003" pitchFamily="34" charset="0"/>
                      </a:endParaRPr>
                    </a:p>
                  </a:txBody>
                  <a:tcPr/>
                </a:tc>
                <a:extLst>
                  <a:ext uri="{0D108BD9-81ED-4DB2-BD59-A6C34878D82A}">
                    <a16:rowId xmlns:a16="http://schemas.microsoft.com/office/drawing/2014/main" val="1222047818"/>
                  </a:ext>
                </a:extLst>
              </a:tr>
            </a:tbl>
          </a:graphicData>
        </a:graphic>
      </p:graphicFrame>
      <p:pic>
        <p:nvPicPr>
          <p:cNvPr id="15" name="Picture 14">
            <a:extLst>
              <a:ext uri="{FF2B5EF4-FFF2-40B4-BE49-F238E27FC236}">
                <a16:creationId xmlns:a16="http://schemas.microsoft.com/office/drawing/2014/main" id="{B623B492-45D8-6C08-3575-417E1086D6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64" t="45927" r="77199" b="21481"/>
          <a:stretch>
            <a:fillRect/>
          </a:stretch>
        </p:blipFill>
        <p:spPr bwMode="auto">
          <a:xfrm>
            <a:off x="2548242" y="1778722"/>
            <a:ext cx="1305660" cy="1104188"/>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F3E642B2-9F65-CD3B-00B1-6E5526875D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05" t="47778" r="78241" b="24074"/>
          <a:stretch>
            <a:fillRect/>
          </a:stretch>
        </p:blipFill>
        <p:spPr bwMode="auto">
          <a:xfrm>
            <a:off x="5007959" y="2007338"/>
            <a:ext cx="989932" cy="875572"/>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6DCFB0F3-280F-F3C7-882F-EF7216BD10A3}"/>
              </a:ext>
            </a:extLst>
          </p:cNvPr>
          <p:cNvPicPr>
            <a:picLocks noChangeAspect="1"/>
          </p:cNvPicPr>
          <p:nvPr/>
        </p:nvPicPr>
        <p:blipFill>
          <a:blip r:embed="rId5"/>
          <a:stretch>
            <a:fillRect/>
          </a:stretch>
        </p:blipFill>
        <p:spPr>
          <a:xfrm>
            <a:off x="7755335" y="1936518"/>
            <a:ext cx="1025872" cy="924068"/>
          </a:xfrm>
          <a:prstGeom prst="rect">
            <a:avLst/>
          </a:prstGeom>
        </p:spPr>
      </p:pic>
      <p:pic>
        <p:nvPicPr>
          <p:cNvPr id="19" name="Picture 18">
            <a:extLst>
              <a:ext uri="{FF2B5EF4-FFF2-40B4-BE49-F238E27FC236}">
                <a16:creationId xmlns:a16="http://schemas.microsoft.com/office/drawing/2014/main" id="{577A8981-9B82-33A5-EE7C-04A9D5DBB7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90" t="43704" r="78125" b="19629"/>
          <a:stretch>
            <a:fillRect/>
          </a:stretch>
        </p:blipFill>
        <p:spPr bwMode="auto">
          <a:xfrm>
            <a:off x="9596491" y="1792759"/>
            <a:ext cx="504825" cy="693420"/>
          </a:xfrm>
          <a:prstGeom prst="rect">
            <a:avLst/>
          </a:prstGeom>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34E51DBD-8460-74D1-4F0E-7C52A2DE79F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00950" y="2098414"/>
            <a:ext cx="639133" cy="693420"/>
          </a:xfrm>
          <a:prstGeom prst="rect">
            <a:avLst/>
          </a:prstGeom>
          <a:noFill/>
        </p:spPr>
      </p:pic>
      <p:pic>
        <p:nvPicPr>
          <p:cNvPr id="21" name="Picture 20">
            <a:extLst>
              <a:ext uri="{FF2B5EF4-FFF2-40B4-BE49-F238E27FC236}">
                <a16:creationId xmlns:a16="http://schemas.microsoft.com/office/drawing/2014/main" id="{F7E02DCF-26A8-B9D6-7C73-5D4D1F45400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111" t="44815" r="78356" b="22222"/>
          <a:stretch>
            <a:fillRect/>
          </a:stretch>
        </p:blipFill>
        <p:spPr bwMode="auto">
          <a:xfrm>
            <a:off x="10115879" y="1991189"/>
            <a:ext cx="798195" cy="781050"/>
          </a:xfrm>
          <a:prstGeom prst="rect">
            <a:avLst/>
          </a:prstGeom>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E23D3B21-F45F-2767-8264-3B2728B7A6AD}"/>
              </a:ext>
            </a:extLst>
          </p:cNvPr>
          <p:cNvPicPr>
            <a:picLocks noChangeAspect="1"/>
          </p:cNvPicPr>
          <p:nvPr/>
        </p:nvPicPr>
        <p:blipFill>
          <a:blip r:embed="rId9"/>
          <a:stretch>
            <a:fillRect/>
          </a:stretch>
        </p:blipFill>
        <p:spPr>
          <a:xfrm>
            <a:off x="2990195" y="3563770"/>
            <a:ext cx="1104188" cy="1104188"/>
          </a:xfrm>
          <a:prstGeom prst="rect">
            <a:avLst/>
          </a:prstGeom>
        </p:spPr>
      </p:pic>
      <p:pic>
        <p:nvPicPr>
          <p:cNvPr id="24" name="Picture 23">
            <a:extLst>
              <a:ext uri="{FF2B5EF4-FFF2-40B4-BE49-F238E27FC236}">
                <a16:creationId xmlns:a16="http://schemas.microsoft.com/office/drawing/2014/main" id="{B38CE0EA-03BD-02B5-ECA7-663226493A7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690" t="46666" r="77431" b="23877"/>
          <a:stretch>
            <a:fillRect/>
          </a:stretch>
        </p:blipFill>
        <p:spPr bwMode="auto">
          <a:xfrm>
            <a:off x="4923703" y="3765689"/>
            <a:ext cx="1158444" cy="980257"/>
          </a:xfrm>
          <a:prstGeom prst="rect">
            <a:avLst/>
          </a:prstGeom>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6713F389-839D-191F-5E0C-34365FED37C3}"/>
              </a:ext>
            </a:extLst>
          </p:cNvPr>
          <p:cNvPicPr>
            <a:picLocks noChangeAspect="1"/>
          </p:cNvPicPr>
          <p:nvPr/>
        </p:nvPicPr>
        <p:blipFill>
          <a:blip r:embed="rId11"/>
          <a:stretch>
            <a:fillRect/>
          </a:stretch>
        </p:blipFill>
        <p:spPr>
          <a:xfrm>
            <a:off x="7151948" y="3819360"/>
            <a:ext cx="909215" cy="848598"/>
          </a:xfrm>
          <a:prstGeom prst="rect">
            <a:avLst/>
          </a:prstGeom>
        </p:spPr>
      </p:pic>
      <p:pic>
        <p:nvPicPr>
          <p:cNvPr id="30" name="Picture 29">
            <a:extLst>
              <a:ext uri="{FF2B5EF4-FFF2-40B4-BE49-F238E27FC236}">
                <a16:creationId xmlns:a16="http://schemas.microsoft.com/office/drawing/2014/main" id="{79E3A8F1-5029-8418-DF73-29D1372C34C4}"/>
              </a:ext>
            </a:extLst>
          </p:cNvPr>
          <p:cNvPicPr>
            <a:picLocks noChangeAspect="1"/>
          </p:cNvPicPr>
          <p:nvPr/>
        </p:nvPicPr>
        <p:blipFill>
          <a:blip r:embed="rId12"/>
          <a:stretch>
            <a:fillRect/>
          </a:stretch>
        </p:blipFill>
        <p:spPr>
          <a:xfrm>
            <a:off x="9506050" y="3973496"/>
            <a:ext cx="849979" cy="824381"/>
          </a:xfrm>
          <a:prstGeom prst="rect">
            <a:avLst/>
          </a:prstGeom>
        </p:spPr>
      </p:pic>
      <p:pic>
        <p:nvPicPr>
          <p:cNvPr id="31" name="Picture 30">
            <a:extLst>
              <a:ext uri="{FF2B5EF4-FFF2-40B4-BE49-F238E27FC236}">
                <a16:creationId xmlns:a16="http://schemas.microsoft.com/office/drawing/2014/main" id="{ECB8384E-B65C-00E4-FB44-BC3CBBF9CCA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648" t="35376" r="78459" b="33703"/>
          <a:stretch>
            <a:fillRect/>
          </a:stretch>
        </p:blipFill>
        <p:spPr bwMode="auto">
          <a:xfrm>
            <a:off x="2685950" y="5657348"/>
            <a:ext cx="1042713" cy="923623"/>
          </a:xfrm>
          <a:prstGeom prst="rect">
            <a:avLst/>
          </a:prstGeom>
          <a:ln>
            <a:noFill/>
          </a:ln>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89B18794-4713-1A40-A4AC-41CCE3FEF8C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441" t="47187" r="78820" b="22593"/>
          <a:stretch>
            <a:fillRect/>
          </a:stretch>
        </p:blipFill>
        <p:spPr bwMode="auto">
          <a:xfrm>
            <a:off x="9401222" y="5666634"/>
            <a:ext cx="895362" cy="868177"/>
          </a:xfrm>
          <a:prstGeom prst="rect">
            <a:avLst/>
          </a:prstGeom>
          <a:ln>
            <a:noFill/>
          </a:ln>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A130E460-418A-87D7-24A3-589E8077B5F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3221" t="52221" r="79628" b="27498"/>
          <a:stretch>
            <a:fillRect/>
          </a:stretch>
        </p:blipFill>
        <p:spPr bwMode="auto">
          <a:xfrm>
            <a:off x="7348698" y="5834070"/>
            <a:ext cx="842799" cy="746901"/>
          </a:xfrm>
          <a:prstGeom prst="rect">
            <a:avLst/>
          </a:prstGeom>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C8E8E9E6-FA90-C6F2-0ECF-EE45CCBB857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806" t="47778" r="77430" b="22963"/>
          <a:stretch>
            <a:fillRect/>
          </a:stretch>
        </p:blipFill>
        <p:spPr bwMode="auto">
          <a:xfrm>
            <a:off x="5160820" y="5930162"/>
            <a:ext cx="755721" cy="642227"/>
          </a:xfrm>
          <a:prstGeom prst="rect">
            <a:avLst/>
          </a:prstGeom>
          <a:ln>
            <a:noFill/>
          </a:ln>
          <a:extLst>
            <a:ext uri="{53640926-AAD7-44D8-BBD7-CCE9431645EC}">
              <a14:shadowObscured xmlns:a14="http://schemas.microsoft.com/office/drawing/2010/main"/>
            </a:ext>
          </a:extLst>
        </p:spPr>
      </p:pic>
      <p:sp>
        <p:nvSpPr>
          <p:cNvPr id="2" name="Explosion: 14 Points 1">
            <a:extLst>
              <a:ext uri="{FF2B5EF4-FFF2-40B4-BE49-F238E27FC236}">
                <a16:creationId xmlns:a16="http://schemas.microsoft.com/office/drawing/2014/main" id="{42BD491B-780B-76CC-0B0E-59FED3AAF595}"/>
              </a:ext>
            </a:extLst>
          </p:cNvPr>
          <p:cNvSpPr/>
          <p:nvPr/>
        </p:nvSpPr>
        <p:spPr>
          <a:xfrm rot="21013046">
            <a:off x="-43039" y="1468355"/>
            <a:ext cx="2589821" cy="1633747"/>
          </a:xfrm>
          <a:prstGeom prst="irregularSeal2">
            <a:avLst/>
          </a:prstGeom>
          <a:ln w="57150">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latin typeface="Kermit Semibold" panose="020F0503040000060003" pitchFamily="34" charset="0"/>
              </a:rPr>
              <a:t>Pick the  easiest 3</a:t>
            </a:r>
          </a:p>
        </p:txBody>
      </p:sp>
      <p:sp>
        <p:nvSpPr>
          <p:cNvPr id="5" name="Rectangle 4">
            <a:extLst>
              <a:ext uri="{FF2B5EF4-FFF2-40B4-BE49-F238E27FC236}">
                <a16:creationId xmlns:a16="http://schemas.microsoft.com/office/drawing/2014/main" id="{949FAD70-0449-AB35-5281-1BC0D1292115}"/>
              </a:ext>
            </a:extLst>
          </p:cNvPr>
          <p:cNvSpPr/>
          <p:nvPr/>
        </p:nvSpPr>
        <p:spPr>
          <a:xfrm>
            <a:off x="4204497" y="48031"/>
            <a:ext cx="4226350" cy="923330"/>
          </a:xfrm>
          <a:prstGeom prst="rect">
            <a:avLst/>
          </a:prstGeom>
          <a:noFill/>
        </p:spPr>
        <p:txBody>
          <a:bodyPr wrap="square" lIns="91440" tIns="45720" rIns="91440" bIns="45720">
            <a:spAutoFit/>
          </a:bodyPr>
          <a:lstStyle/>
          <a:p>
            <a:pPr algn="ct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Rectangle 6">
            <a:extLst>
              <a:ext uri="{FF2B5EF4-FFF2-40B4-BE49-F238E27FC236}">
                <a16:creationId xmlns:a16="http://schemas.microsoft.com/office/drawing/2014/main" id="{B39655FE-EAA4-B46C-E64C-61B4688B67E7}"/>
              </a:ext>
            </a:extLst>
          </p:cNvPr>
          <p:cNvSpPr/>
          <p:nvPr/>
        </p:nvSpPr>
        <p:spPr>
          <a:xfrm>
            <a:off x="5538681" y="56202"/>
            <a:ext cx="184730" cy="923330"/>
          </a:xfrm>
          <a:prstGeom prst="rect">
            <a:avLst/>
          </a:prstGeom>
          <a:noFill/>
        </p:spPr>
        <p:txBody>
          <a:bodyPr wrap="none" lIns="91440" tIns="45720" rIns="91440" bIns="45720">
            <a:spAutoFit/>
          </a:bodyPr>
          <a:lstStyle/>
          <a:p>
            <a:pPr algn="ct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Rectangle 7">
            <a:extLst>
              <a:ext uri="{FF2B5EF4-FFF2-40B4-BE49-F238E27FC236}">
                <a16:creationId xmlns:a16="http://schemas.microsoft.com/office/drawing/2014/main" id="{A24130E4-CF6F-0B09-E256-022F6F54A72C}"/>
              </a:ext>
            </a:extLst>
          </p:cNvPr>
          <p:cNvSpPr/>
          <p:nvPr/>
        </p:nvSpPr>
        <p:spPr>
          <a:xfrm>
            <a:off x="1802847" y="142220"/>
            <a:ext cx="9644974" cy="954107"/>
          </a:xfrm>
          <a:prstGeom prst="rect">
            <a:avLst/>
          </a:prstGeom>
          <a:solidFill>
            <a:schemeClr val="tx1"/>
          </a:solidFill>
        </p:spPr>
        <p:txBody>
          <a:bodyPr wrap="square" lIns="91440" tIns="45720" rIns="91440" bIns="45720">
            <a:spAutoFit/>
          </a:bodyPr>
          <a:lstStyle/>
          <a:p>
            <a:pPr algn="ctr"/>
            <a:r>
              <a:rPr lang="en-US" sz="2800" b="1" dirty="0">
                <a:ln w="12700">
                  <a:solidFill>
                    <a:schemeClr val="tx2">
                      <a:lumMod val="75000"/>
                    </a:schemeClr>
                  </a:solidFill>
                  <a:prstDash val="solid"/>
                </a:ln>
                <a:solidFill>
                  <a:schemeClr val="accent3">
                    <a:lumMod val="60000"/>
                    <a:lumOff val="40000"/>
                  </a:schemeClr>
                </a:solidFill>
                <a:effectLst>
                  <a:outerShdw dist="38100" dir="2640000" algn="bl" rotWithShape="0">
                    <a:schemeClr val="tx2">
                      <a:lumMod val="75000"/>
                    </a:schemeClr>
                  </a:outerShdw>
                </a:effectLst>
                <a:latin typeface="Kermit Semibold" panose="020F0503040000060003" pitchFamily="34" charset="0"/>
              </a:rPr>
              <a:t>Why do you think these </a:t>
            </a:r>
            <a:r>
              <a:rPr lang="en-US" sz="2800" b="1" u="sng"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Kermit Semibold" panose="020F0503040000060003" pitchFamily="34" charset="0"/>
              </a:rPr>
              <a:t>courageously kind deeds </a:t>
            </a:r>
            <a:r>
              <a:rPr lang="en-US" sz="2800" b="1" dirty="0">
                <a:ln w="12700">
                  <a:solidFill>
                    <a:schemeClr val="tx2">
                      <a:lumMod val="75000"/>
                    </a:schemeClr>
                  </a:solidFill>
                  <a:prstDash val="solid"/>
                </a:ln>
                <a:solidFill>
                  <a:schemeClr val="accent3">
                    <a:lumMod val="60000"/>
                    <a:lumOff val="40000"/>
                  </a:schemeClr>
                </a:solidFill>
                <a:effectLst>
                  <a:outerShdw dist="38100" dir="2640000" algn="bl" rotWithShape="0">
                    <a:schemeClr val="tx2">
                      <a:lumMod val="75000"/>
                    </a:schemeClr>
                  </a:outerShdw>
                </a:effectLst>
                <a:latin typeface="Kermit Semibold" panose="020F0503040000060003" pitchFamily="34" charset="0"/>
              </a:rPr>
              <a:t>are important in our school community and wider society? </a:t>
            </a:r>
            <a:endParaRPr lang="en-US" sz="2800" b="1" cap="none" spc="0" dirty="0">
              <a:ln w="12700">
                <a:solidFill>
                  <a:schemeClr val="tx2">
                    <a:lumMod val="75000"/>
                  </a:schemeClr>
                </a:solidFill>
                <a:prstDash val="solid"/>
              </a:ln>
              <a:solidFill>
                <a:schemeClr val="accent3">
                  <a:lumMod val="60000"/>
                  <a:lumOff val="40000"/>
                </a:schemeClr>
              </a:solidFill>
              <a:effectLst>
                <a:outerShdw dist="38100" dir="2640000" algn="bl" rotWithShape="0">
                  <a:schemeClr val="tx2">
                    <a:lumMod val="75000"/>
                  </a:schemeClr>
                </a:outerShdw>
              </a:effectLst>
              <a:latin typeface="Kermit Semibold" panose="020F0503040000060003" pitchFamily="34" charset="0"/>
            </a:endParaRPr>
          </a:p>
        </p:txBody>
      </p:sp>
      <p:sp>
        <p:nvSpPr>
          <p:cNvPr id="9" name="Explosion: 14 Points 8">
            <a:extLst>
              <a:ext uri="{FF2B5EF4-FFF2-40B4-BE49-F238E27FC236}">
                <a16:creationId xmlns:a16="http://schemas.microsoft.com/office/drawing/2014/main" id="{75E1B20F-5174-CB0A-91F4-3837AB7F8509}"/>
              </a:ext>
            </a:extLst>
          </p:cNvPr>
          <p:cNvSpPr/>
          <p:nvPr/>
        </p:nvSpPr>
        <p:spPr>
          <a:xfrm rot="21013046">
            <a:off x="-6379" y="3286915"/>
            <a:ext cx="2953508" cy="1955784"/>
          </a:xfrm>
          <a:prstGeom prst="irregularSeal2">
            <a:avLst/>
          </a:prstGeom>
          <a:solidFill>
            <a:schemeClr val="bg2">
              <a:lumMod val="85000"/>
            </a:schemeClr>
          </a:solidFill>
          <a:ln w="57150">
            <a:solidFill>
              <a:schemeClr val="tx2">
                <a:lumMod val="90000"/>
                <a:lumOff val="1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latin typeface="Kermit Semibold" panose="020F0503040000060003" pitchFamily="34" charset="0"/>
              </a:rPr>
              <a:t>Do we always do these ? </a:t>
            </a:r>
          </a:p>
        </p:txBody>
      </p:sp>
      <p:pic>
        <p:nvPicPr>
          <p:cNvPr id="4" name="Picture 3">
            <a:extLst>
              <a:ext uri="{FF2B5EF4-FFF2-40B4-BE49-F238E27FC236}">
                <a16:creationId xmlns:a16="http://schemas.microsoft.com/office/drawing/2014/main" id="{9D18782D-AB0F-7811-56F2-0A149042EA62}"/>
              </a:ext>
            </a:extLst>
          </p:cNvPr>
          <p:cNvPicPr>
            <a:picLocks noChangeAspect="1"/>
          </p:cNvPicPr>
          <p:nvPr/>
        </p:nvPicPr>
        <p:blipFill rotWithShape="1">
          <a:blip r:embed="rId17"/>
          <a:srcRect l="22116" t="49572" r="55555" b="24445"/>
          <a:stretch>
            <a:fillRect/>
          </a:stretch>
        </p:blipFill>
        <p:spPr bwMode="auto">
          <a:xfrm>
            <a:off x="6742824" y="2098414"/>
            <a:ext cx="987784" cy="7183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7306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1B992-FF40-976A-1077-B414495B324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3B79B17-B334-D2DA-B927-096A81681F05}"/>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2D775C06-97B2-870F-83C2-B5DAB28CB36E}"/>
              </a:ext>
            </a:extLst>
          </p:cNvPr>
          <p:cNvGraphicFramePr>
            <a:graphicFrameLocks noGrp="1"/>
          </p:cNvGraphicFramePr>
          <p:nvPr>
            <p:extLst>
              <p:ext uri="{D42A27DB-BD31-4B8C-83A1-F6EECF244321}">
                <p14:modId xmlns:p14="http://schemas.microsoft.com/office/powerpoint/2010/main" val="606133035"/>
              </p:ext>
            </p:extLst>
          </p:nvPr>
        </p:nvGraphicFramePr>
        <p:xfrm>
          <a:off x="658042" y="246783"/>
          <a:ext cx="9998900" cy="6359011"/>
        </p:xfrm>
        <a:graphic>
          <a:graphicData uri="http://schemas.openxmlformats.org/drawingml/2006/table">
            <a:tbl>
              <a:tblPr firstRow="1" firstCol="1" bandRow="1"/>
              <a:tblGrid>
                <a:gridCol w="2286990">
                  <a:extLst>
                    <a:ext uri="{9D8B030D-6E8A-4147-A177-3AD203B41FA5}">
                      <a16:colId xmlns:a16="http://schemas.microsoft.com/office/drawing/2014/main" val="14775993"/>
                    </a:ext>
                  </a:extLst>
                </a:gridCol>
                <a:gridCol w="1590023">
                  <a:extLst>
                    <a:ext uri="{9D8B030D-6E8A-4147-A177-3AD203B41FA5}">
                      <a16:colId xmlns:a16="http://schemas.microsoft.com/office/drawing/2014/main" val="1513411693"/>
                    </a:ext>
                  </a:extLst>
                </a:gridCol>
                <a:gridCol w="2004290">
                  <a:extLst>
                    <a:ext uri="{9D8B030D-6E8A-4147-A177-3AD203B41FA5}">
                      <a16:colId xmlns:a16="http://schemas.microsoft.com/office/drawing/2014/main" val="2067859040"/>
                    </a:ext>
                  </a:extLst>
                </a:gridCol>
                <a:gridCol w="1967346">
                  <a:extLst>
                    <a:ext uri="{9D8B030D-6E8A-4147-A177-3AD203B41FA5}">
                      <a16:colId xmlns:a16="http://schemas.microsoft.com/office/drawing/2014/main" val="4290693864"/>
                    </a:ext>
                  </a:extLst>
                </a:gridCol>
                <a:gridCol w="2150251">
                  <a:extLst>
                    <a:ext uri="{9D8B030D-6E8A-4147-A177-3AD203B41FA5}">
                      <a16:colId xmlns:a16="http://schemas.microsoft.com/office/drawing/2014/main" val="3857069102"/>
                    </a:ext>
                  </a:extLst>
                </a:gridCol>
              </a:tblGrid>
              <a:tr h="433765">
                <a:tc gridSpan="5">
                  <a:txBody>
                    <a:bodyPr/>
                    <a:lstStyle/>
                    <a:p>
                      <a:pPr marL="0" marR="0" algn="ctr">
                        <a:lnSpc>
                          <a:spcPct val="115000"/>
                        </a:lnSpc>
                        <a:spcAft>
                          <a:spcPts val="800"/>
                        </a:spcAft>
                        <a:buNone/>
                      </a:pPr>
                      <a:r>
                        <a:rPr lang="en-US" sz="2000" kern="100" dirty="0">
                          <a:effectLst/>
                          <a:latin typeface="Kermit Semibold" panose="020F0503040000060003" pitchFamily="34" charset="0"/>
                          <a:ea typeface="Aptos" panose="020B0004020202020204" pitchFamily="34" charset="0"/>
                          <a:cs typeface="Arial" panose="020B0604020202020204" pitchFamily="34" charset="0"/>
                        </a:rPr>
                        <a:t>Personal Reflection Time:  Use the ‘Courageously Kind Deeds’ Sheet to help you </a:t>
                      </a:r>
                      <a:r>
                        <a:rPr lang="en-US" sz="2000" kern="100" dirty="0">
                          <a:effectLst/>
                          <a:latin typeface="Kermit Semibold" panose="020F0503040000060003" pitchFamily="34" charset="0"/>
                          <a:ea typeface="Aptos" panose="020B0004020202020204" pitchFamily="34" charset="0"/>
                          <a:cs typeface="Arial" panose="020B0604020202020204" pitchFamily="34" charset="0"/>
                          <a:sym typeface="Wingdings" panose="05000000000000000000" pitchFamily="2" charset="2"/>
                        </a:rPr>
                        <a:t> </a:t>
                      </a:r>
                      <a:endParaRPr lang="en-US" sz="20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E0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7021259"/>
                  </a:ext>
                </a:extLst>
              </a:tr>
              <a:tr h="1199750">
                <a:tc>
                  <a:txBody>
                    <a:bodyPr/>
                    <a:lstStyle/>
                    <a:p>
                      <a:pPr marL="0" marR="0" algn="ctr">
                        <a:lnSpc>
                          <a:spcPct val="115000"/>
                        </a:lnSpc>
                        <a:spcAft>
                          <a:spcPts val="800"/>
                        </a:spcAft>
                        <a:buNone/>
                      </a:pPr>
                      <a:endParaRPr lang="en-US" sz="1400" b="1" kern="100" dirty="0">
                        <a:effectLst/>
                        <a:latin typeface="Kermit Semibold" panose="020F0503040000060003" pitchFamily="34" charset="0"/>
                        <a:ea typeface="Aptos" panose="020B0004020202020204" pitchFamily="34" charset="0"/>
                        <a:cs typeface="Arial" panose="020B0604020202020204" pitchFamily="34" charset="0"/>
                      </a:endParaRPr>
                    </a:p>
                    <a:p>
                      <a:pPr marL="0" marR="0" algn="ctr">
                        <a:lnSpc>
                          <a:spcPct val="115000"/>
                        </a:lnSpc>
                        <a:spcAft>
                          <a:spcPts val="800"/>
                        </a:spcAft>
                        <a:buNone/>
                      </a:pPr>
                      <a:r>
                        <a:rPr lang="en-US" sz="1400" b="1" kern="100" dirty="0">
                          <a:effectLst/>
                          <a:latin typeface="Kermit Semibold" panose="020F0503040000060003" pitchFamily="34" charset="0"/>
                          <a:ea typeface="Aptos" panose="020B0004020202020204" pitchFamily="34" charset="0"/>
                          <a:cs typeface="Arial" panose="020B0604020202020204" pitchFamily="34" charset="0"/>
                        </a:rPr>
                        <a:t>3 things I find easy to do </a:t>
                      </a:r>
                    </a:p>
                    <a:p>
                      <a:pPr marL="0" marR="0" algn="ctr">
                        <a:lnSpc>
                          <a:spcPct val="115000"/>
                        </a:lnSpc>
                        <a:spcAft>
                          <a:spcPts val="800"/>
                        </a:spcAft>
                        <a:buNone/>
                      </a:pPr>
                      <a:endParaRPr lang="en-US" sz="1400" b="1"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bg1">
                            <a:lumMod val="95000"/>
                          </a:schemeClr>
                        </a:gs>
                        <a:gs pos="74000">
                          <a:schemeClr val="bg1">
                            <a:lumMod val="95000"/>
                          </a:schemeClr>
                        </a:gs>
                        <a:gs pos="83000">
                          <a:schemeClr val="bg1">
                            <a:lumMod val="95000"/>
                          </a:schemeClr>
                        </a:gs>
                        <a:gs pos="100000">
                          <a:schemeClr val="accent4">
                            <a:lumMod val="20000"/>
                            <a:lumOff val="80000"/>
                          </a:schemeClr>
                        </a:gs>
                      </a:gsLst>
                      <a:lin ang="5400000" scaled="1"/>
                    </a:gradFill>
                  </a:tcPr>
                </a:tc>
                <a:tc>
                  <a:txBody>
                    <a:bodyPr/>
                    <a:lstStyle/>
                    <a:p>
                      <a:pPr marL="0" marR="0">
                        <a:lnSpc>
                          <a:spcPct val="115000"/>
                        </a:lnSpc>
                        <a:spcAft>
                          <a:spcPts val="800"/>
                        </a:spcAft>
                        <a:buNone/>
                      </a:pPr>
                      <a:r>
                        <a:rPr lang="en-US" sz="1200" kern="100">
                          <a:effectLst/>
                          <a:latin typeface="Kermit Semibold" panose="020F0503040000060003" pitchFamily="34" charset="0"/>
                          <a:ea typeface="Aptos" panose="020B00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200" kern="100" dirty="0">
                          <a:effectLst/>
                          <a:latin typeface="Kermit Semibold" panose="020F0503040000060003" pitchFamily="34" charset="0"/>
                          <a:ea typeface="Aptos" panose="020B0004020202020204" pitchFamily="34" charset="0"/>
                          <a:cs typeface="Arial" panose="020B0604020202020204"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dirty="0">
                          <a:effectLst/>
                          <a:latin typeface="Kermit Semibold" panose="020F0503040000060003" pitchFamily="34" charset="0"/>
                          <a:ea typeface="Aptos" panose="020B0004020202020204" pitchFamily="34" charset="0"/>
                          <a:cs typeface="Arial" panose="020B0604020202020204" pitchFamily="34" charset="0"/>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dirty="0">
                          <a:effectLst/>
                          <a:latin typeface="Kermit Semibold" panose="020F0503040000060003" pitchFamily="34" charset="0"/>
                          <a:ea typeface="Aptos" panose="020B0004020202020204" pitchFamily="34" charset="0"/>
                          <a:cs typeface="Arial" panose="020B0604020202020204" pitchFamily="34" charset="0"/>
                        </a:rPr>
                        <a: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0413653"/>
                  </a:ext>
                </a:extLst>
              </a:tr>
              <a:tr h="1173798">
                <a:tc>
                  <a:txBody>
                    <a:bodyPr/>
                    <a:lstStyle/>
                    <a:p>
                      <a:pPr marL="0" marR="0" algn="ctr">
                        <a:lnSpc>
                          <a:spcPct val="115000"/>
                        </a:lnSpc>
                        <a:spcAft>
                          <a:spcPts val="800"/>
                        </a:spcAft>
                        <a:buNone/>
                      </a:pPr>
                      <a:r>
                        <a:rPr lang="en-US" sz="1400" b="1" kern="100" dirty="0">
                          <a:effectLst/>
                          <a:latin typeface="Kermit Semibold" panose="020F0503040000060003" pitchFamily="34" charset="0"/>
                          <a:ea typeface="Aptos" panose="020B0004020202020204" pitchFamily="34" charset="0"/>
                          <a:cs typeface="Arial" panose="020B0604020202020204" pitchFamily="34" charset="0"/>
                        </a:rPr>
                        <a:t>3 things I could try to be more boldly brave or courageously kind to others.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bg1">
                            <a:lumMod val="95000"/>
                          </a:schemeClr>
                        </a:gs>
                        <a:gs pos="74000">
                          <a:schemeClr val="bg1">
                            <a:lumMod val="95000"/>
                          </a:schemeClr>
                        </a:gs>
                        <a:gs pos="83000">
                          <a:schemeClr val="bg1">
                            <a:lumMod val="95000"/>
                          </a:schemeClr>
                        </a:gs>
                        <a:gs pos="100000">
                          <a:schemeClr val="accent4">
                            <a:lumMod val="20000"/>
                            <a:lumOff val="80000"/>
                          </a:schemeClr>
                        </a:gs>
                      </a:gsLst>
                      <a:lin ang="5400000" scaled="1"/>
                    </a:gradFill>
                  </a:tcPr>
                </a:tc>
                <a:tc>
                  <a:txBody>
                    <a:bodyPr/>
                    <a:lstStyle/>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54340903"/>
                  </a:ext>
                </a:extLst>
              </a:tr>
              <a:tr h="1198134">
                <a:tc>
                  <a:txBody>
                    <a:bodyPr/>
                    <a:lstStyle/>
                    <a:p>
                      <a:pPr marL="0" marR="0" algn="ctr">
                        <a:lnSpc>
                          <a:spcPct val="115000"/>
                        </a:lnSpc>
                        <a:spcAft>
                          <a:spcPts val="800"/>
                        </a:spcAft>
                        <a:buNone/>
                      </a:pPr>
                      <a:r>
                        <a:rPr lang="en-US" sz="1400" b="1" kern="100" dirty="0">
                          <a:effectLst/>
                          <a:latin typeface="Kermit Semibold" panose="020F0503040000060003" pitchFamily="34" charset="0"/>
                          <a:ea typeface="Aptos" panose="020B0004020202020204" pitchFamily="34" charset="0"/>
                          <a:cs typeface="Arial" panose="020B0604020202020204" pitchFamily="34" charset="0"/>
                        </a:rPr>
                        <a:t>Think carefully about the  reasons or barriers  keeping me from doing them.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bg1">
                            <a:lumMod val="95000"/>
                          </a:schemeClr>
                        </a:gs>
                        <a:gs pos="74000">
                          <a:schemeClr val="bg1">
                            <a:lumMod val="95000"/>
                          </a:schemeClr>
                        </a:gs>
                        <a:gs pos="83000">
                          <a:schemeClr val="bg1">
                            <a:lumMod val="95000"/>
                          </a:schemeClr>
                        </a:gs>
                        <a:gs pos="100000">
                          <a:schemeClr val="accent4">
                            <a:lumMod val="20000"/>
                            <a:lumOff val="80000"/>
                          </a:schemeClr>
                        </a:gs>
                      </a:gsLst>
                      <a:lin ang="5400000" scaled="1"/>
                    </a:gradFill>
                  </a:tcPr>
                </a:tc>
                <a:tc>
                  <a:txBody>
                    <a:bodyPr/>
                    <a:lstStyle/>
                    <a:p>
                      <a:pPr marL="0" marR="0">
                        <a:lnSpc>
                          <a:spcPct val="115000"/>
                        </a:lnSpc>
                        <a:spcAft>
                          <a:spcPts val="800"/>
                        </a:spcAft>
                        <a:buNone/>
                      </a:pPr>
                      <a:r>
                        <a:rPr lang="en-US" sz="1200" kern="100" dirty="0">
                          <a:effectLst/>
                          <a:latin typeface="Kermit Semibold" panose="020F0503040000060003" pitchFamily="34" charset="0"/>
                          <a:ea typeface="Aptos" panose="020B00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dirty="0">
                          <a:effectLst/>
                          <a:latin typeface="Kermit Semibold" panose="020F0503040000060003" pitchFamily="34" charset="0"/>
                          <a:ea typeface="Aptos" panose="020B00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dirty="0">
                          <a:effectLst/>
                          <a:latin typeface="Kermit Semibold" panose="020F0503040000060003" pitchFamily="34" charset="0"/>
                          <a:ea typeface="Aptos" panose="020B00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90229914"/>
                  </a:ext>
                </a:extLst>
              </a:tr>
              <a:tr h="1061505">
                <a:tc>
                  <a:txBody>
                    <a:bodyPr/>
                    <a:lstStyle/>
                    <a:p>
                      <a:pPr marL="0" marR="0" algn="ctr">
                        <a:lnSpc>
                          <a:spcPct val="115000"/>
                        </a:lnSpc>
                        <a:spcAft>
                          <a:spcPts val="800"/>
                        </a:spcAft>
                        <a:buNone/>
                      </a:pPr>
                      <a:r>
                        <a:rPr lang="en-US" sz="1400" b="1" kern="100" dirty="0">
                          <a:effectLst/>
                          <a:latin typeface="Kermit Semibold" panose="020F0503040000060003" pitchFamily="34" charset="0"/>
                          <a:ea typeface="Aptos" panose="020B0004020202020204" pitchFamily="34" charset="0"/>
                          <a:cs typeface="Arial" panose="020B0604020202020204" pitchFamily="34" charset="0"/>
                        </a:rPr>
                        <a:t>Record solutions to the barriers discussed in box above.</a:t>
                      </a:r>
                    </a:p>
                    <a:p>
                      <a:pPr marL="0" marR="0" algn="ctr">
                        <a:lnSpc>
                          <a:spcPct val="115000"/>
                        </a:lnSpc>
                        <a:spcAft>
                          <a:spcPts val="800"/>
                        </a:spcAft>
                        <a:buNone/>
                      </a:pPr>
                      <a:endParaRPr lang="en-US" sz="1400" b="1"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bg1">
                            <a:lumMod val="95000"/>
                          </a:schemeClr>
                        </a:gs>
                        <a:gs pos="74000">
                          <a:schemeClr val="bg1">
                            <a:lumMod val="95000"/>
                          </a:schemeClr>
                        </a:gs>
                        <a:gs pos="83000">
                          <a:schemeClr val="bg1">
                            <a:lumMod val="95000"/>
                          </a:schemeClr>
                        </a:gs>
                        <a:gs pos="100000">
                          <a:schemeClr val="accent4">
                            <a:lumMod val="20000"/>
                            <a:lumOff val="80000"/>
                          </a:schemeClr>
                        </a:gs>
                      </a:gsLst>
                      <a:lin ang="5400000" scaled="1"/>
                    </a:gradFill>
                  </a:tcPr>
                </a:tc>
                <a:tc>
                  <a:txBody>
                    <a:bodyPr/>
                    <a:lstStyle/>
                    <a:p>
                      <a:pPr marL="0" marR="0">
                        <a:lnSpc>
                          <a:spcPct val="115000"/>
                        </a:lnSpc>
                        <a:spcAft>
                          <a:spcPts val="800"/>
                        </a:spcAft>
                        <a:buNone/>
                      </a:pPr>
                      <a:r>
                        <a:rPr lang="en-US" sz="1200" kern="100" dirty="0">
                          <a:effectLst/>
                          <a:latin typeface="Kermit Semibold" panose="020F0503040000060003" pitchFamily="34" charset="0"/>
                          <a:ea typeface="Aptos" panose="020B0004020202020204" pitchFamily="34" charset="0"/>
                          <a:cs typeface="Arial" panose="020B0604020202020204" pitchFamily="34" charset="0"/>
                        </a:rPr>
                        <a:t> </a:t>
                      </a:r>
                    </a:p>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dirty="0">
                          <a:effectLst/>
                          <a:latin typeface="Kermit Semibold" panose="020F0503040000060003" pitchFamily="34" charset="0"/>
                          <a:ea typeface="Aptos" panose="020B0004020202020204" pitchFamily="34" charset="0"/>
                          <a:cs typeface="Arial" panose="020B0604020202020204" pitchFamily="34" charset="0"/>
                        </a:rPr>
                        <a:t> </a:t>
                      </a:r>
                    </a:p>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dirty="0">
                          <a:effectLst/>
                          <a:latin typeface="Kermit Semibold" panose="020F0503040000060003" pitchFamily="34" charset="0"/>
                          <a:ea typeface="Aptos" panose="020B00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0828604"/>
                  </a:ext>
                </a:extLst>
              </a:tr>
              <a:tr h="1184431">
                <a:tc>
                  <a:txBody>
                    <a:bodyPr/>
                    <a:lstStyle/>
                    <a:p>
                      <a:pPr marL="0" marR="0" algn="ctr">
                        <a:lnSpc>
                          <a:spcPct val="115000"/>
                        </a:lnSpc>
                        <a:spcAft>
                          <a:spcPts val="800"/>
                        </a:spcAft>
                        <a:buNone/>
                      </a:pPr>
                      <a:r>
                        <a:rPr lang="en-US" sz="1400" b="1" kern="100" dirty="0">
                          <a:effectLst/>
                          <a:latin typeface="Kermit Semibold" panose="020F0503040000060003" pitchFamily="34" charset="0"/>
                          <a:ea typeface="Aptos" panose="020B0004020202020204" pitchFamily="34" charset="0"/>
                          <a:cs typeface="Arial" panose="020B0604020202020204" pitchFamily="34" charset="0"/>
                        </a:rPr>
                        <a:t>3 things I pledge to do from the courageous acts list to contribute to a caring, kind and friendly society.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bg1">
                            <a:lumMod val="95000"/>
                          </a:schemeClr>
                        </a:gs>
                        <a:gs pos="74000">
                          <a:schemeClr val="bg1">
                            <a:lumMod val="95000"/>
                          </a:schemeClr>
                        </a:gs>
                        <a:gs pos="83000">
                          <a:schemeClr val="bg1">
                            <a:lumMod val="95000"/>
                          </a:schemeClr>
                        </a:gs>
                        <a:gs pos="100000">
                          <a:schemeClr val="accent4">
                            <a:lumMod val="20000"/>
                            <a:lumOff val="80000"/>
                          </a:schemeClr>
                        </a:gs>
                      </a:gsLst>
                      <a:lin ang="5400000" scaled="1"/>
                    </a:gradFill>
                  </a:tcPr>
                </a:tc>
                <a:tc>
                  <a:txBody>
                    <a:bodyPr/>
                    <a:lstStyle/>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endParaRPr lang="en-US" sz="1200" kern="100" dirty="0">
                        <a:effectLst/>
                        <a:latin typeface="Kermit Semibold" panose="020F0503040000060003"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8445332"/>
                  </a:ext>
                </a:extLst>
              </a:tr>
            </a:tbl>
          </a:graphicData>
        </a:graphic>
      </p:graphicFrame>
      <p:pic>
        <p:nvPicPr>
          <p:cNvPr id="8" name="Picture 7">
            <a:extLst>
              <a:ext uri="{FF2B5EF4-FFF2-40B4-BE49-F238E27FC236}">
                <a16:creationId xmlns:a16="http://schemas.microsoft.com/office/drawing/2014/main" id="{7A7E7BE9-C5AE-D562-233D-D087F4BCC5EB}"/>
              </a:ext>
            </a:extLst>
          </p:cNvPr>
          <p:cNvPicPr>
            <a:picLocks noChangeAspect="1"/>
          </p:cNvPicPr>
          <p:nvPr/>
        </p:nvPicPr>
        <p:blipFill>
          <a:blip r:embed="rId3"/>
          <a:srcRect l="11985" t="47340" r="79433" b="22473"/>
          <a:stretch>
            <a:fillRect/>
          </a:stretch>
        </p:blipFill>
        <p:spPr>
          <a:xfrm>
            <a:off x="10991806" y="100534"/>
            <a:ext cx="1084304" cy="1191758"/>
          </a:xfrm>
          <a:prstGeom prst="rect">
            <a:avLst/>
          </a:prstGeom>
        </p:spPr>
      </p:pic>
      <p:pic>
        <p:nvPicPr>
          <p:cNvPr id="12" name="Picture 11">
            <a:extLst>
              <a:ext uri="{FF2B5EF4-FFF2-40B4-BE49-F238E27FC236}">
                <a16:creationId xmlns:a16="http://schemas.microsoft.com/office/drawing/2014/main" id="{4DB86B75-E2BE-848E-9501-E67418688518}"/>
              </a:ext>
            </a:extLst>
          </p:cNvPr>
          <p:cNvPicPr>
            <a:picLocks noChangeAspect="1"/>
          </p:cNvPicPr>
          <p:nvPr/>
        </p:nvPicPr>
        <p:blipFill>
          <a:blip r:embed="rId4"/>
          <a:srcRect l="12464" t="46846" r="78966" b="24379"/>
          <a:stretch>
            <a:fillRect/>
          </a:stretch>
        </p:blipFill>
        <p:spPr>
          <a:xfrm>
            <a:off x="3310945" y="1025423"/>
            <a:ext cx="701315" cy="628383"/>
          </a:xfrm>
          <a:prstGeom prst="rect">
            <a:avLst/>
          </a:prstGeom>
        </p:spPr>
      </p:pic>
      <p:pic>
        <p:nvPicPr>
          <p:cNvPr id="16" name="Picture 15">
            <a:extLst>
              <a:ext uri="{FF2B5EF4-FFF2-40B4-BE49-F238E27FC236}">
                <a16:creationId xmlns:a16="http://schemas.microsoft.com/office/drawing/2014/main" id="{D31707FF-E466-82B9-B8FF-FA4EB7958419}"/>
              </a:ext>
            </a:extLst>
          </p:cNvPr>
          <p:cNvPicPr>
            <a:picLocks noChangeAspect="1"/>
          </p:cNvPicPr>
          <p:nvPr/>
        </p:nvPicPr>
        <p:blipFill>
          <a:blip r:embed="rId5"/>
          <a:srcRect l="10747" t="47587" r="77732" b="21981"/>
          <a:stretch>
            <a:fillRect/>
          </a:stretch>
        </p:blipFill>
        <p:spPr>
          <a:xfrm>
            <a:off x="3249957" y="2219780"/>
            <a:ext cx="861685" cy="711323"/>
          </a:xfrm>
          <a:prstGeom prst="rect">
            <a:avLst/>
          </a:prstGeom>
        </p:spPr>
      </p:pic>
      <p:pic>
        <p:nvPicPr>
          <p:cNvPr id="22" name="Picture 21">
            <a:extLst>
              <a:ext uri="{FF2B5EF4-FFF2-40B4-BE49-F238E27FC236}">
                <a16:creationId xmlns:a16="http://schemas.microsoft.com/office/drawing/2014/main" id="{9506BD8A-8BA5-1659-BBA4-AA731AAB4615}"/>
              </a:ext>
            </a:extLst>
          </p:cNvPr>
          <p:cNvPicPr>
            <a:picLocks noChangeAspect="1"/>
          </p:cNvPicPr>
          <p:nvPr/>
        </p:nvPicPr>
        <p:blipFill>
          <a:blip r:embed="rId6"/>
          <a:srcRect l="11288" t="46352" r="78428" b="22473"/>
          <a:stretch>
            <a:fillRect/>
          </a:stretch>
        </p:blipFill>
        <p:spPr>
          <a:xfrm>
            <a:off x="3249956" y="3324722"/>
            <a:ext cx="1026479" cy="739927"/>
          </a:xfrm>
          <a:prstGeom prst="rect">
            <a:avLst/>
          </a:prstGeom>
        </p:spPr>
      </p:pic>
      <p:pic>
        <p:nvPicPr>
          <p:cNvPr id="30" name="Picture 29">
            <a:extLst>
              <a:ext uri="{FF2B5EF4-FFF2-40B4-BE49-F238E27FC236}">
                <a16:creationId xmlns:a16="http://schemas.microsoft.com/office/drawing/2014/main" id="{6731E75C-ECBB-F362-E68D-62957C04BE79}"/>
              </a:ext>
            </a:extLst>
          </p:cNvPr>
          <p:cNvPicPr>
            <a:picLocks noChangeAspect="1"/>
          </p:cNvPicPr>
          <p:nvPr/>
        </p:nvPicPr>
        <p:blipFill>
          <a:blip r:embed="rId7"/>
          <a:srcRect l="11289" t="47761" r="78274" b="23287"/>
          <a:stretch>
            <a:fillRect/>
          </a:stretch>
        </p:blipFill>
        <p:spPr>
          <a:xfrm>
            <a:off x="3308727" y="4520215"/>
            <a:ext cx="847637" cy="734709"/>
          </a:xfrm>
          <a:prstGeom prst="rect">
            <a:avLst/>
          </a:prstGeom>
        </p:spPr>
      </p:pic>
      <p:pic>
        <p:nvPicPr>
          <p:cNvPr id="36" name="Picture 35">
            <a:extLst>
              <a:ext uri="{FF2B5EF4-FFF2-40B4-BE49-F238E27FC236}">
                <a16:creationId xmlns:a16="http://schemas.microsoft.com/office/drawing/2014/main" id="{4FDEF650-7182-48F4-B0AD-FD04BB1F7A25}"/>
              </a:ext>
            </a:extLst>
          </p:cNvPr>
          <p:cNvPicPr>
            <a:picLocks noChangeAspect="1"/>
          </p:cNvPicPr>
          <p:nvPr/>
        </p:nvPicPr>
        <p:blipFill>
          <a:blip r:embed="rId8"/>
          <a:srcRect l="11410" t="46545" r="78158" b="22425"/>
          <a:stretch>
            <a:fillRect/>
          </a:stretch>
        </p:blipFill>
        <p:spPr>
          <a:xfrm>
            <a:off x="2993021" y="5434754"/>
            <a:ext cx="769699" cy="715474"/>
          </a:xfrm>
          <a:prstGeom prst="rect">
            <a:avLst/>
          </a:prstGeom>
        </p:spPr>
      </p:pic>
      <p:pic>
        <p:nvPicPr>
          <p:cNvPr id="38" name="Picture 37">
            <a:extLst>
              <a:ext uri="{FF2B5EF4-FFF2-40B4-BE49-F238E27FC236}">
                <a16:creationId xmlns:a16="http://schemas.microsoft.com/office/drawing/2014/main" id="{BE2B9F30-7960-8E3C-3656-4C5EAE6E3898}"/>
              </a:ext>
            </a:extLst>
          </p:cNvPr>
          <p:cNvPicPr>
            <a:picLocks noChangeAspect="1"/>
          </p:cNvPicPr>
          <p:nvPr/>
        </p:nvPicPr>
        <p:blipFill>
          <a:blip r:embed="rId9"/>
          <a:srcRect l="12627" t="46013" r="79066" b="19230"/>
          <a:stretch>
            <a:fillRect/>
          </a:stretch>
        </p:blipFill>
        <p:spPr>
          <a:xfrm>
            <a:off x="3974818" y="5496791"/>
            <a:ext cx="522974" cy="715475"/>
          </a:xfrm>
          <a:prstGeom prst="rect">
            <a:avLst/>
          </a:prstGeom>
        </p:spPr>
      </p:pic>
      <p:pic>
        <p:nvPicPr>
          <p:cNvPr id="40" name="Picture 39">
            <a:extLst>
              <a:ext uri="{FF2B5EF4-FFF2-40B4-BE49-F238E27FC236}">
                <a16:creationId xmlns:a16="http://schemas.microsoft.com/office/drawing/2014/main" id="{40CD6C2B-9F7B-B675-2AAF-83BDC17C7B09}"/>
              </a:ext>
            </a:extLst>
          </p:cNvPr>
          <p:cNvPicPr>
            <a:picLocks noChangeAspect="1"/>
          </p:cNvPicPr>
          <p:nvPr/>
        </p:nvPicPr>
        <p:blipFill>
          <a:blip r:embed="rId10"/>
          <a:srcRect l="12393" t="50000" r="78858" b="24763"/>
          <a:stretch>
            <a:fillRect/>
          </a:stretch>
        </p:blipFill>
        <p:spPr>
          <a:xfrm>
            <a:off x="3545155" y="6001019"/>
            <a:ext cx="513750" cy="463127"/>
          </a:xfrm>
          <a:prstGeom prst="rect">
            <a:avLst/>
          </a:prstGeom>
        </p:spPr>
      </p:pic>
    </p:spTree>
    <p:extLst>
      <p:ext uri="{BB962C8B-B14F-4D97-AF65-F5344CB8AC3E}">
        <p14:creationId xmlns:p14="http://schemas.microsoft.com/office/powerpoint/2010/main" val="3874151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80D82-5B31-0ABA-A28F-DC115C407B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5B26F37-DCAB-6415-69A8-A2D1D246BA96}"/>
              </a:ext>
            </a:extLst>
          </p:cNvPr>
          <p:cNvSpPr/>
          <p:nvPr/>
        </p:nvSpPr>
        <p:spPr>
          <a:xfrm>
            <a:off x="0" y="0"/>
            <a:ext cx="404261" cy="6858000"/>
          </a:xfrm>
          <a:prstGeom prst="rect">
            <a:avLst/>
          </a:prstGeom>
          <a:solidFill>
            <a:srgbClr val="FE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Online Media 1" title="Sara Bareilles - Brave (Official Video)">
            <a:hlinkClick r:id="" action="ppaction://media"/>
            <a:extLst>
              <a:ext uri="{FF2B5EF4-FFF2-40B4-BE49-F238E27FC236}">
                <a16:creationId xmlns:a16="http://schemas.microsoft.com/office/drawing/2014/main" id="{1E6E2E4F-91BB-853B-C517-CB621E118DBC}"/>
              </a:ext>
            </a:extLst>
          </p:cNvPr>
          <p:cNvPicPr>
            <a:picLocks noRot="1" noChangeAspect="1"/>
          </p:cNvPicPr>
          <p:nvPr>
            <a:videoFile r:link="rId1"/>
          </p:nvPr>
        </p:nvPicPr>
        <p:blipFill>
          <a:blip r:embed="rId4"/>
          <a:stretch>
            <a:fillRect/>
          </a:stretch>
        </p:blipFill>
        <p:spPr>
          <a:xfrm>
            <a:off x="2863469" y="1549232"/>
            <a:ext cx="7124517" cy="4025351"/>
          </a:xfrm>
          <a:prstGeom prst="rect">
            <a:avLst/>
          </a:prstGeom>
        </p:spPr>
      </p:pic>
      <p:pic>
        <p:nvPicPr>
          <p:cNvPr id="5" name="Picture 4">
            <a:extLst>
              <a:ext uri="{FF2B5EF4-FFF2-40B4-BE49-F238E27FC236}">
                <a16:creationId xmlns:a16="http://schemas.microsoft.com/office/drawing/2014/main" id="{7D5AE996-E9A9-9707-0AAD-622A61DF2D83}"/>
              </a:ext>
            </a:extLst>
          </p:cNvPr>
          <p:cNvPicPr>
            <a:picLocks noChangeAspect="1"/>
          </p:cNvPicPr>
          <p:nvPr/>
        </p:nvPicPr>
        <p:blipFill>
          <a:blip r:embed="rId5"/>
          <a:stretch>
            <a:fillRect/>
          </a:stretch>
        </p:blipFill>
        <p:spPr>
          <a:xfrm>
            <a:off x="1036473" y="1495478"/>
            <a:ext cx="1372409" cy="1938528"/>
          </a:xfrm>
          <a:prstGeom prst="rect">
            <a:avLst/>
          </a:prstGeom>
        </p:spPr>
      </p:pic>
      <p:pic>
        <p:nvPicPr>
          <p:cNvPr id="12" name="Picture 11">
            <a:extLst>
              <a:ext uri="{FF2B5EF4-FFF2-40B4-BE49-F238E27FC236}">
                <a16:creationId xmlns:a16="http://schemas.microsoft.com/office/drawing/2014/main" id="{4E90E2E3-215E-051B-5C4F-544ECD566ADB}"/>
              </a:ext>
            </a:extLst>
          </p:cNvPr>
          <p:cNvPicPr>
            <a:picLocks noChangeAspect="1"/>
          </p:cNvPicPr>
          <p:nvPr/>
        </p:nvPicPr>
        <p:blipFill>
          <a:blip r:embed="rId6"/>
          <a:stretch>
            <a:fillRect/>
          </a:stretch>
        </p:blipFill>
        <p:spPr>
          <a:xfrm>
            <a:off x="4640637" y="5858122"/>
            <a:ext cx="1742999" cy="1021288"/>
          </a:xfrm>
          <a:prstGeom prst="rect">
            <a:avLst/>
          </a:prstGeom>
        </p:spPr>
      </p:pic>
      <p:pic>
        <p:nvPicPr>
          <p:cNvPr id="7" name="Picture 6">
            <a:extLst>
              <a:ext uri="{FF2B5EF4-FFF2-40B4-BE49-F238E27FC236}">
                <a16:creationId xmlns:a16="http://schemas.microsoft.com/office/drawing/2014/main" id="{E558CE40-26FE-3E2C-4D75-87F204105B49}"/>
              </a:ext>
            </a:extLst>
          </p:cNvPr>
          <p:cNvPicPr>
            <a:picLocks noChangeAspect="1"/>
          </p:cNvPicPr>
          <p:nvPr/>
        </p:nvPicPr>
        <p:blipFill>
          <a:blip r:embed="rId7"/>
          <a:stretch>
            <a:fillRect/>
          </a:stretch>
        </p:blipFill>
        <p:spPr>
          <a:xfrm>
            <a:off x="1036473" y="150805"/>
            <a:ext cx="10704423" cy="1322947"/>
          </a:xfrm>
          <a:prstGeom prst="rect">
            <a:avLst/>
          </a:prstGeom>
        </p:spPr>
      </p:pic>
      <p:pic>
        <p:nvPicPr>
          <p:cNvPr id="10" name="Picture 9">
            <a:extLst>
              <a:ext uri="{FF2B5EF4-FFF2-40B4-BE49-F238E27FC236}">
                <a16:creationId xmlns:a16="http://schemas.microsoft.com/office/drawing/2014/main" id="{7271B781-1076-0A8B-6BA9-58D7FD020E15}"/>
              </a:ext>
            </a:extLst>
          </p:cNvPr>
          <p:cNvPicPr>
            <a:picLocks noChangeAspect="1"/>
          </p:cNvPicPr>
          <p:nvPr/>
        </p:nvPicPr>
        <p:blipFill>
          <a:blip r:embed="rId8"/>
          <a:stretch>
            <a:fillRect/>
          </a:stretch>
        </p:blipFill>
        <p:spPr>
          <a:xfrm>
            <a:off x="1037163" y="2981644"/>
            <a:ext cx="1371719" cy="1938696"/>
          </a:xfrm>
          <a:prstGeom prst="rect">
            <a:avLst/>
          </a:prstGeom>
        </p:spPr>
      </p:pic>
      <p:pic>
        <p:nvPicPr>
          <p:cNvPr id="13" name="Picture 12">
            <a:extLst>
              <a:ext uri="{FF2B5EF4-FFF2-40B4-BE49-F238E27FC236}">
                <a16:creationId xmlns:a16="http://schemas.microsoft.com/office/drawing/2014/main" id="{18D425AB-7BF4-1F8C-A75F-692CA4C1608C}"/>
              </a:ext>
            </a:extLst>
          </p:cNvPr>
          <p:cNvPicPr>
            <a:picLocks noChangeAspect="1"/>
          </p:cNvPicPr>
          <p:nvPr/>
        </p:nvPicPr>
        <p:blipFill>
          <a:blip r:embed="rId8"/>
          <a:stretch>
            <a:fillRect/>
          </a:stretch>
        </p:blipFill>
        <p:spPr>
          <a:xfrm>
            <a:off x="1037163" y="3767328"/>
            <a:ext cx="1371719" cy="1938696"/>
          </a:xfrm>
          <a:prstGeom prst="rect">
            <a:avLst/>
          </a:prstGeom>
        </p:spPr>
      </p:pic>
      <p:pic>
        <p:nvPicPr>
          <p:cNvPr id="19" name="Picture 18">
            <a:extLst>
              <a:ext uri="{FF2B5EF4-FFF2-40B4-BE49-F238E27FC236}">
                <a16:creationId xmlns:a16="http://schemas.microsoft.com/office/drawing/2014/main" id="{A5B50DAB-7DE9-4B48-021A-F067E76289BD}"/>
              </a:ext>
            </a:extLst>
          </p:cNvPr>
          <p:cNvPicPr>
            <a:picLocks noChangeAspect="1"/>
          </p:cNvPicPr>
          <p:nvPr/>
        </p:nvPicPr>
        <p:blipFill>
          <a:blip r:embed="rId8"/>
          <a:stretch>
            <a:fillRect/>
          </a:stretch>
        </p:blipFill>
        <p:spPr>
          <a:xfrm>
            <a:off x="10369177" y="1473752"/>
            <a:ext cx="1371719" cy="1938696"/>
          </a:xfrm>
          <a:prstGeom prst="rect">
            <a:avLst/>
          </a:prstGeom>
        </p:spPr>
      </p:pic>
      <p:pic>
        <p:nvPicPr>
          <p:cNvPr id="23" name="Picture 22">
            <a:extLst>
              <a:ext uri="{FF2B5EF4-FFF2-40B4-BE49-F238E27FC236}">
                <a16:creationId xmlns:a16="http://schemas.microsoft.com/office/drawing/2014/main" id="{82E75B29-4A74-81B9-21E1-1A279639013E}"/>
              </a:ext>
            </a:extLst>
          </p:cNvPr>
          <p:cNvPicPr>
            <a:picLocks noChangeAspect="1"/>
          </p:cNvPicPr>
          <p:nvPr/>
        </p:nvPicPr>
        <p:blipFill>
          <a:blip r:embed="rId8"/>
          <a:stretch>
            <a:fillRect/>
          </a:stretch>
        </p:blipFill>
        <p:spPr>
          <a:xfrm>
            <a:off x="10369176" y="2489214"/>
            <a:ext cx="1371719" cy="1938696"/>
          </a:xfrm>
          <a:prstGeom prst="rect">
            <a:avLst/>
          </a:prstGeom>
        </p:spPr>
      </p:pic>
      <p:pic>
        <p:nvPicPr>
          <p:cNvPr id="21" name="Picture 20">
            <a:extLst>
              <a:ext uri="{FF2B5EF4-FFF2-40B4-BE49-F238E27FC236}">
                <a16:creationId xmlns:a16="http://schemas.microsoft.com/office/drawing/2014/main" id="{22992914-98E9-E669-6DA8-0FBF23F1D46F}"/>
              </a:ext>
            </a:extLst>
          </p:cNvPr>
          <p:cNvPicPr>
            <a:picLocks noChangeAspect="1"/>
          </p:cNvPicPr>
          <p:nvPr/>
        </p:nvPicPr>
        <p:blipFill>
          <a:blip r:embed="rId8"/>
          <a:stretch>
            <a:fillRect/>
          </a:stretch>
        </p:blipFill>
        <p:spPr>
          <a:xfrm>
            <a:off x="10369176" y="3503334"/>
            <a:ext cx="1371719" cy="1938696"/>
          </a:xfrm>
          <a:prstGeom prst="rect">
            <a:avLst/>
          </a:prstGeom>
        </p:spPr>
      </p:pic>
      <p:pic>
        <p:nvPicPr>
          <p:cNvPr id="31" name="Picture 30">
            <a:extLst>
              <a:ext uri="{FF2B5EF4-FFF2-40B4-BE49-F238E27FC236}">
                <a16:creationId xmlns:a16="http://schemas.microsoft.com/office/drawing/2014/main" id="{FC7D8E48-12FF-2AC5-1A2C-2AC1AADA7135}"/>
              </a:ext>
            </a:extLst>
          </p:cNvPr>
          <p:cNvPicPr>
            <a:picLocks noChangeAspect="1"/>
          </p:cNvPicPr>
          <p:nvPr/>
        </p:nvPicPr>
        <p:blipFill>
          <a:blip r:embed="rId9"/>
          <a:srcRect l="12371" t="44124" r="78456" b="19040"/>
          <a:stretch>
            <a:fillRect/>
          </a:stretch>
        </p:blipFill>
        <p:spPr>
          <a:xfrm>
            <a:off x="6185984" y="5965423"/>
            <a:ext cx="707010" cy="887273"/>
          </a:xfrm>
          <a:prstGeom prst="rect">
            <a:avLst/>
          </a:prstGeom>
        </p:spPr>
      </p:pic>
      <p:pic>
        <p:nvPicPr>
          <p:cNvPr id="33" name="Picture 32">
            <a:extLst>
              <a:ext uri="{FF2B5EF4-FFF2-40B4-BE49-F238E27FC236}">
                <a16:creationId xmlns:a16="http://schemas.microsoft.com/office/drawing/2014/main" id="{CBF49FDD-D504-9D50-E44B-B8C1BD50E219}"/>
              </a:ext>
            </a:extLst>
          </p:cNvPr>
          <p:cNvPicPr>
            <a:picLocks noChangeAspect="1"/>
          </p:cNvPicPr>
          <p:nvPr/>
        </p:nvPicPr>
        <p:blipFill>
          <a:blip r:embed="rId10"/>
          <a:srcRect l="11892" t="45856" r="78935" b="23782"/>
          <a:stretch>
            <a:fillRect/>
          </a:stretch>
        </p:blipFill>
        <p:spPr>
          <a:xfrm>
            <a:off x="2389313" y="5816935"/>
            <a:ext cx="948312" cy="980941"/>
          </a:xfrm>
          <a:prstGeom prst="rect">
            <a:avLst/>
          </a:prstGeom>
        </p:spPr>
      </p:pic>
      <p:pic>
        <p:nvPicPr>
          <p:cNvPr id="35" name="Picture 34">
            <a:extLst>
              <a:ext uri="{FF2B5EF4-FFF2-40B4-BE49-F238E27FC236}">
                <a16:creationId xmlns:a16="http://schemas.microsoft.com/office/drawing/2014/main" id="{65C31423-95EE-6CEF-E534-C6BEB7F2C21C}"/>
              </a:ext>
            </a:extLst>
          </p:cNvPr>
          <p:cNvPicPr>
            <a:picLocks noChangeAspect="1"/>
          </p:cNvPicPr>
          <p:nvPr/>
        </p:nvPicPr>
        <p:blipFill>
          <a:blip r:embed="rId11"/>
          <a:srcRect l="13818" t="45608" r="80526" b="19669"/>
          <a:stretch>
            <a:fillRect/>
          </a:stretch>
        </p:blipFill>
        <p:spPr>
          <a:xfrm>
            <a:off x="9646949" y="5850272"/>
            <a:ext cx="526852" cy="1015577"/>
          </a:xfrm>
          <a:prstGeom prst="rect">
            <a:avLst/>
          </a:prstGeom>
        </p:spPr>
      </p:pic>
      <p:pic>
        <p:nvPicPr>
          <p:cNvPr id="37" name="Picture 36">
            <a:extLst>
              <a:ext uri="{FF2B5EF4-FFF2-40B4-BE49-F238E27FC236}">
                <a16:creationId xmlns:a16="http://schemas.microsoft.com/office/drawing/2014/main" id="{61996963-DA80-B95A-922A-468CF189D3C1}"/>
              </a:ext>
            </a:extLst>
          </p:cNvPr>
          <p:cNvPicPr>
            <a:picLocks noChangeAspect="1"/>
          </p:cNvPicPr>
          <p:nvPr/>
        </p:nvPicPr>
        <p:blipFill>
          <a:blip r:embed="rId12"/>
          <a:srcRect l="12990" t="49118" r="79355" b="23781"/>
          <a:stretch>
            <a:fillRect/>
          </a:stretch>
        </p:blipFill>
        <p:spPr>
          <a:xfrm>
            <a:off x="7042801" y="5970611"/>
            <a:ext cx="809103" cy="895238"/>
          </a:xfrm>
          <a:prstGeom prst="rect">
            <a:avLst/>
          </a:prstGeom>
        </p:spPr>
      </p:pic>
      <p:pic>
        <p:nvPicPr>
          <p:cNvPr id="39" name="Picture 38">
            <a:extLst>
              <a:ext uri="{FF2B5EF4-FFF2-40B4-BE49-F238E27FC236}">
                <a16:creationId xmlns:a16="http://schemas.microsoft.com/office/drawing/2014/main" id="{D80E9FCC-E6BB-9AFD-F578-87250118AFA6}"/>
              </a:ext>
            </a:extLst>
          </p:cNvPr>
          <p:cNvPicPr>
            <a:picLocks noChangeAspect="1"/>
          </p:cNvPicPr>
          <p:nvPr/>
        </p:nvPicPr>
        <p:blipFill>
          <a:blip r:embed="rId13"/>
          <a:srcRect l="12834" t="47953" r="80180" b="19925"/>
          <a:stretch>
            <a:fillRect/>
          </a:stretch>
        </p:blipFill>
        <p:spPr>
          <a:xfrm>
            <a:off x="3289558" y="5918590"/>
            <a:ext cx="682625" cy="980941"/>
          </a:xfrm>
          <a:prstGeom prst="rect">
            <a:avLst/>
          </a:prstGeom>
        </p:spPr>
      </p:pic>
      <p:pic>
        <p:nvPicPr>
          <p:cNvPr id="41" name="Picture 40">
            <a:extLst>
              <a:ext uri="{FF2B5EF4-FFF2-40B4-BE49-F238E27FC236}">
                <a16:creationId xmlns:a16="http://schemas.microsoft.com/office/drawing/2014/main" id="{C9E30389-E8D1-E53B-70CF-6A16A56C5309}"/>
              </a:ext>
            </a:extLst>
          </p:cNvPr>
          <p:cNvPicPr>
            <a:picLocks noChangeAspect="1"/>
          </p:cNvPicPr>
          <p:nvPr/>
        </p:nvPicPr>
        <p:blipFill>
          <a:blip r:embed="rId14"/>
          <a:srcRect l="13609" t="49115" r="80242" b="21964"/>
          <a:stretch>
            <a:fillRect/>
          </a:stretch>
        </p:blipFill>
        <p:spPr>
          <a:xfrm>
            <a:off x="3958012" y="5858122"/>
            <a:ext cx="749765" cy="1101876"/>
          </a:xfrm>
          <a:prstGeom prst="rect">
            <a:avLst/>
          </a:prstGeom>
        </p:spPr>
      </p:pic>
      <p:pic>
        <p:nvPicPr>
          <p:cNvPr id="43" name="Picture 42">
            <a:extLst>
              <a:ext uri="{FF2B5EF4-FFF2-40B4-BE49-F238E27FC236}">
                <a16:creationId xmlns:a16="http://schemas.microsoft.com/office/drawing/2014/main" id="{375F29D3-592C-DCDB-2C68-9BFB739E75FB}"/>
              </a:ext>
            </a:extLst>
          </p:cNvPr>
          <p:cNvPicPr>
            <a:picLocks noChangeAspect="1"/>
          </p:cNvPicPr>
          <p:nvPr/>
        </p:nvPicPr>
        <p:blipFill>
          <a:blip r:embed="rId15"/>
          <a:srcRect l="11426" r="14275"/>
          <a:stretch>
            <a:fillRect/>
          </a:stretch>
        </p:blipFill>
        <p:spPr>
          <a:xfrm>
            <a:off x="10173801" y="5858121"/>
            <a:ext cx="547085" cy="1007727"/>
          </a:xfrm>
          <a:prstGeom prst="rect">
            <a:avLst/>
          </a:prstGeom>
        </p:spPr>
      </p:pic>
      <p:pic>
        <p:nvPicPr>
          <p:cNvPr id="45" name="Picture 44">
            <a:extLst>
              <a:ext uri="{FF2B5EF4-FFF2-40B4-BE49-F238E27FC236}">
                <a16:creationId xmlns:a16="http://schemas.microsoft.com/office/drawing/2014/main" id="{80C35018-909B-5CC1-F86D-609B80BF6B6A}"/>
              </a:ext>
            </a:extLst>
          </p:cNvPr>
          <p:cNvPicPr>
            <a:picLocks noChangeAspect="1"/>
          </p:cNvPicPr>
          <p:nvPr/>
        </p:nvPicPr>
        <p:blipFill>
          <a:blip r:embed="rId15"/>
          <a:srcRect l="12462" r="14387"/>
          <a:stretch>
            <a:fillRect/>
          </a:stretch>
        </p:blipFill>
        <p:spPr>
          <a:xfrm>
            <a:off x="9087977" y="5834310"/>
            <a:ext cx="572680" cy="1065221"/>
          </a:xfrm>
          <a:prstGeom prst="rect">
            <a:avLst/>
          </a:prstGeom>
        </p:spPr>
      </p:pic>
      <p:pic>
        <p:nvPicPr>
          <p:cNvPr id="47" name="Picture 46">
            <a:extLst>
              <a:ext uri="{FF2B5EF4-FFF2-40B4-BE49-F238E27FC236}">
                <a16:creationId xmlns:a16="http://schemas.microsoft.com/office/drawing/2014/main" id="{C61C1F76-C255-8EC5-8E8B-D98E8896A718}"/>
              </a:ext>
            </a:extLst>
          </p:cNvPr>
          <p:cNvPicPr>
            <a:picLocks noChangeAspect="1"/>
          </p:cNvPicPr>
          <p:nvPr/>
        </p:nvPicPr>
        <p:blipFill>
          <a:blip r:embed="rId16"/>
          <a:srcRect l="11598" t="49116" r="78456" b="23781"/>
          <a:stretch>
            <a:fillRect/>
          </a:stretch>
        </p:blipFill>
        <p:spPr>
          <a:xfrm>
            <a:off x="7887842" y="5923368"/>
            <a:ext cx="1046067" cy="890795"/>
          </a:xfrm>
          <a:prstGeom prst="rect">
            <a:avLst/>
          </a:prstGeom>
        </p:spPr>
      </p:pic>
      <p:pic>
        <p:nvPicPr>
          <p:cNvPr id="51" name="Picture 50">
            <a:extLst>
              <a:ext uri="{FF2B5EF4-FFF2-40B4-BE49-F238E27FC236}">
                <a16:creationId xmlns:a16="http://schemas.microsoft.com/office/drawing/2014/main" id="{7FEF4F43-0D51-3291-F634-003BC8EE19E5}"/>
              </a:ext>
            </a:extLst>
          </p:cNvPr>
          <p:cNvPicPr>
            <a:picLocks noChangeAspect="1"/>
          </p:cNvPicPr>
          <p:nvPr/>
        </p:nvPicPr>
        <p:blipFill>
          <a:blip r:embed="rId17"/>
          <a:srcRect l="13863" t="49115" r="79987" b="23409"/>
          <a:stretch>
            <a:fillRect/>
          </a:stretch>
        </p:blipFill>
        <p:spPr>
          <a:xfrm>
            <a:off x="520258" y="6039346"/>
            <a:ext cx="552457" cy="771335"/>
          </a:xfrm>
          <a:prstGeom prst="rect">
            <a:avLst/>
          </a:prstGeom>
        </p:spPr>
      </p:pic>
      <p:pic>
        <p:nvPicPr>
          <p:cNvPr id="53" name="Picture 52">
            <a:extLst>
              <a:ext uri="{FF2B5EF4-FFF2-40B4-BE49-F238E27FC236}">
                <a16:creationId xmlns:a16="http://schemas.microsoft.com/office/drawing/2014/main" id="{772B3E34-7C6E-907F-1908-AF33F5338815}"/>
              </a:ext>
            </a:extLst>
          </p:cNvPr>
          <p:cNvPicPr>
            <a:picLocks noChangeAspect="1"/>
          </p:cNvPicPr>
          <p:nvPr/>
        </p:nvPicPr>
        <p:blipFill>
          <a:blip r:embed="rId18"/>
          <a:srcRect l="7640" r="20316"/>
          <a:stretch>
            <a:fillRect/>
          </a:stretch>
        </p:blipFill>
        <p:spPr>
          <a:xfrm>
            <a:off x="10719066" y="5850272"/>
            <a:ext cx="526852" cy="1007727"/>
          </a:xfrm>
          <a:prstGeom prst="rect">
            <a:avLst/>
          </a:prstGeom>
        </p:spPr>
      </p:pic>
      <p:pic>
        <p:nvPicPr>
          <p:cNvPr id="58" name="Picture 57">
            <a:extLst>
              <a:ext uri="{FF2B5EF4-FFF2-40B4-BE49-F238E27FC236}">
                <a16:creationId xmlns:a16="http://schemas.microsoft.com/office/drawing/2014/main" id="{FD6C89BD-DFB9-5D14-AD44-203D28B22A00}"/>
              </a:ext>
            </a:extLst>
          </p:cNvPr>
          <p:cNvPicPr>
            <a:picLocks noChangeAspect="1"/>
          </p:cNvPicPr>
          <p:nvPr/>
        </p:nvPicPr>
        <p:blipFill>
          <a:blip r:embed="rId17"/>
          <a:srcRect l="13863" t="49115" r="79987" b="23409"/>
          <a:stretch>
            <a:fillRect/>
          </a:stretch>
        </p:blipFill>
        <p:spPr>
          <a:xfrm>
            <a:off x="992600" y="6039345"/>
            <a:ext cx="552457" cy="771335"/>
          </a:xfrm>
          <a:prstGeom prst="rect">
            <a:avLst/>
          </a:prstGeom>
        </p:spPr>
      </p:pic>
      <p:pic>
        <p:nvPicPr>
          <p:cNvPr id="60" name="Picture 59">
            <a:extLst>
              <a:ext uri="{FF2B5EF4-FFF2-40B4-BE49-F238E27FC236}">
                <a16:creationId xmlns:a16="http://schemas.microsoft.com/office/drawing/2014/main" id="{ADE96BD2-F6AC-5492-2CE1-5338013854B8}"/>
              </a:ext>
            </a:extLst>
          </p:cNvPr>
          <p:cNvPicPr>
            <a:picLocks noChangeAspect="1"/>
          </p:cNvPicPr>
          <p:nvPr/>
        </p:nvPicPr>
        <p:blipFill>
          <a:blip r:embed="rId19"/>
          <a:stretch>
            <a:fillRect/>
          </a:stretch>
        </p:blipFill>
        <p:spPr>
          <a:xfrm>
            <a:off x="1452548" y="6040930"/>
            <a:ext cx="548688" cy="768163"/>
          </a:xfrm>
          <a:prstGeom prst="rect">
            <a:avLst/>
          </a:prstGeom>
        </p:spPr>
      </p:pic>
      <p:pic>
        <p:nvPicPr>
          <p:cNvPr id="64" name="Picture 63">
            <a:extLst>
              <a:ext uri="{FF2B5EF4-FFF2-40B4-BE49-F238E27FC236}">
                <a16:creationId xmlns:a16="http://schemas.microsoft.com/office/drawing/2014/main" id="{951C8890-B488-C9EA-CC21-051DEF659CE2}"/>
              </a:ext>
            </a:extLst>
          </p:cNvPr>
          <p:cNvPicPr>
            <a:picLocks noChangeAspect="1"/>
          </p:cNvPicPr>
          <p:nvPr/>
        </p:nvPicPr>
        <p:blipFill>
          <a:blip r:embed="rId19"/>
          <a:stretch>
            <a:fillRect/>
          </a:stretch>
        </p:blipFill>
        <p:spPr>
          <a:xfrm>
            <a:off x="1918962" y="6042517"/>
            <a:ext cx="548688" cy="768163"/>
          </a:xfrm>
          <a:prstGeom prst="rect">
            <a:avLst/>
          </a:prstGeom>
        </p:spPr>
      </p:pic>
    </p:spTree>
    <p:extLst>
      <p:ext uri="{BB962C8B-B14F-4D97-AF65-F5344CB8AC3E}">
        <p14:creationId xmlns:p14="http://schemas.microsoft.com/office/powerpoint/2010/main" val="41768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Theme 83">
      <a:dk1>
        <a:srgbClr val="262626"/>
      </a:dk1>
      <a:lt1>
        <a:srgbClr val="FFFFFF"/>
      </a:lt1>
      <a:dk2>
        <a:srgbClr val="262626"/>
      </a:dk2>
      <a:lt2>
        <a:srgbClr val="FFFFFF"/>
      </a:lt2>
      <a:accent1>
        <a:srgbClr val="EFDE03"/>
      </a:accent1>
      <a:accent2>
        <a:srgbClr val="323D4F"/>
      </a:accent2>
      <a:accent3>
        <a:srgbClr val="FFC000"/>
      </a:accent3>
      <a:accent4>
        <a:srgbClr val="666666"/>
      </a:accent4>
      <a:accent5>
        <a:srgbClr val="EFDE03"/>
      </a:accent5>
      <a:accent6>
        <a:srgbClr val="323D4F"/>
      </a:accent6>
      <a:hlink>
        <a:srgbClr val="FFFFFF"/>
      </a:hlink>
      <a:folHlink>
        <a:srgbClr val="5959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Theme 83">
      <a:dk1>
        <a:srgbClr val="262626"/>
      </a:dk1>
      <a:lt1>
        <a:srgbClr val="FFFFFF"/>
      </a:lt1>
      <a:dk2>
        <a:srgbClr val="262626"/>
      </a:dk2>
      <a:lt2>
        <a:srgbClr val="FFFFFF"/>
      </a:lt2>
      <a:accent1>
        <a:srgbClr val="EFDE03"/>
      </a:accent1>
      <a:accent2>
        <a:srgbClr val="323D4F"/>
      </a:accent2>
      <a:accent3>
        <a:srgbClr val="FFC000"/>
      </a:accent3>
      <a:accent4>
        <a:srgbClr val="666666"/>
      </a:accent4>
      <a:accent5>
        <a:srgbClr val="EFDE03"/>
      </a:accent5>
      <a:accent6>
        <a:srgbClr val="323D4F"/>
      </a:accent6>
      <a:hlink>
        <a:srgbClr val="FFFFFF"/>
      </a:hlink>
      <a:folHlink>
        <a:srgbClr val="5959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3256</TotalTime>
  <Words>1678</Words>
  <Application>Microsoft Office PowerPoint</Application>
  <PresentationFormat>Widescreen</PresentationFormat>
  <Paragraphs>212</Paragraphs>
  <Slides>13</Slides>
  <Notes>13</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Aptos</vt:lpstr>
      <vt:lpstr>Arial</vt:lpstr>
      <vt:lpstr>Calibri</vt:lpstr>
      <vt:lpstr>Calibri Light</vt:lpstr>
      <vt:lpstr>Kermit Semibold</vt:lpstr>
      <vt:lpstr>1_Office Theme</vt:lpstr>
      <vt:lpstr>2_Office Theme</vt:lpstr>
      <vt:lpstr>PowerPoint Presentation</vt:lpstr>
      <vt:lpstr>PowerPoint Presentation</vt:lpstr>
      <vt:lpstr>What is courage ? </vt:lpstr>
      <vt:lpstr>Let’s take a deeper look… </vt:lpstr>
      <vt:lpstr>Let’s talk about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International Rescue Committee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Wendy Ross</dc:creator>
  <cp:lastModifiedBy>Wendy Ross</cp:lastModifiedBy>
  <cp:revision>4</cp:revision>
  <dcterms:created xsi:type="dcterms:W3CDTF">2026-04-22T10:37:59Z</dcterms:created>
  <dcterms:modified xsi:type="dcterms:W3CDTF">2026-05-19T12:23:20Z</dcterms:modified>
</cp:coreProperties>
</file>